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 showSpecialPlsOnTitleSld="0">
  <p:sldMasterIdLst>
    <p:sldMasterId id="2147483673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</p:sldIdLst>
  <p:sldSz cy="6858000" cx="12198350"/>
  <p:notesSz cx="6950075" cy="9236075"/>
  <p:embeddedFontLst>
    <p:embeddedFont>
      <p:font typeface="Inter-Regular"/>
      <p:regular r:id="rId15"/>
      <p:bold r:id="rId1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000000"/>
          </p15:clr>
        </p15:guide>
        <p15:guide id="2" pos="3842">
          <p15:clr>
            <a:srgbClr val="000000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7F9273DA-A39F-4DBD-82C5-A1A3666790C3}">
  <a:tblStyle styleId="{7F9273DA-A39F-4DBD-82C5-A1A3666790C3}" styleName="Table_0">
    <a:wholeTbl>
      <a:tcTxStyle>
        <a:font>
          <a:latin typeface="Arial"/>
          <a:ea typeface="Arial"/>
          <a:cs typeface="Arial"/>
        </a:font>
        <a:srgbClr val="000000"/>
      </a:tcTx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3842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5" Type="http://schemas.openxmlformats.org/officeDocument/2006/relationships/font" Target="fonts/Inter-Regular-regular.fntdata"/><Relationship Id="rId14" Type="http://schemas.openxmlformats.org/officeDocument/2006/relationships/slide" Target="slides/slide8.xml"/><Relationship Id="rId16" Type="http://schemas.openxmlformats.org/officeDocument/2006/relationships/font" Target="fonts/Inter-Regular-bold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3011488" cy="461963"/>
          </a:xfrm>
          <a:prstGeom prst="rect">
            <a:avLst/>
          </a:prstGeom>
          <a:noFill/>
          <a:ln>
            <a:noFill/>
          </a:ln>
        </p:spPr>
        <p:txBody>
          <a:bodyPr anchorCtr="0" anchor="t" bIns="46225" lIns="92475" spcFirstLastPara="1" rIns="92475" wrap="square" tIns="4622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937000" y="0"/>
            <a:ext cx="3011488" cy="461963"/>
          </a:xfrm>
          <a:prstGeom prst="rect">
            <a:avLst/>
          </a:prstGeom>
          <a:noFill/>
          <a:ln>
            <a:noFill/>
          </a:ln>
        </p:spPr>
        <p:txBody>
          <a:bodyPr anchorCtr="0" anchor="t" bIns="46225" lIns="92475" spcFirstLastPara="1" rIns="92475" wrap="square" tIns="46225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393700" y="692150"/>
            <a:ext cx="6162675" cy="34639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95325" y="4387850"/>
            <a:ext cx="5559425" cy="4156075"/>
          </a:xfrm>
          <a:prstGeom prst="rect">
            <a:avLst/>
          </a:prstGeom>
          <a:noFill/>
          <a:ln>
            <a:noFill/>
          </a:ln>
        </p:spPr>
        <p:txBody>
          <a:bodyPr anchorCtr="0" anchor="t" bIns="46225" lIns="92475" spcFirstLastPara="1" rIns="92475" wrap="square" tIns="46225">
            <a:noAutofit/>
          </a:bodyPr>
          <a:lstStyle>
            <a:lvl1pPr indent="-228600" lvl="0" marL="4572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772525"/>
            <a:ext cx="3011488" cy="461963"/>
          </a:xfrm>
          <a:prstGeom prst="rect">
            <a:avLst/>
          </a:prstGeom>
          <a:noFill/>
          <a:ln>
            <a:noFill/>
          </a:ln>
        </p:spPr>
        <p:txBody>
          <a:bodyPr anchorCtr="0" anchor="b" bIns="46225" lIns="92475" spcFirstLastPara="1" rIns="92475" wrap="square" tIns="4622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937000" y="8772525"/>
            <a:ext cx="3011488" cy="461963"/>
          </a:xfrm>
          <a:prstGeom prst="rect">
            <a:avLst/>
          </a:prstGeom>
          <a:noFill/>
          <a:ln>
            <a:noFill/>
          </a:ln>
        </p:spPr>
        <p:txBody>
          <a:bodyPr anchorCtr="0" anchor="b" bIns="46225" lIns="92475" spcFirstLastPara="1" rIns="92475" wrap="square" tIns="46225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1:notes"/>
          <p:cNvSpPr txBox="1"/>
          <p:nvPr>
            <p:ph idx="1" type="body"/>
          </p:nvPr>
        </p:nvSpPr>
        <p:spPr>
          <a:xfrm>
            <a:off x="695325" y="4387850"/>
            <a:ext cx="5559425" cy="4156075"/>
          </a:xfrm>
          <a:prstGeom prst="rect">
            <a:avLst/>
          </a:prstGeom>
        </p:spPr>
        <p:txBody>
          <a:bodyPr anchorCtr="0" anchor="t" bIns="46225" lIns="92475" spcFirstLastPara="1" rIns="92475" wrap="square" tIns="46225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4" name="Google Shape;134;p1:notes"/>
          <p:cNvSpPr/>
          <p:nvPr>
            <p:ph idx="2" type="sldImg"/>
          </p:nvPr>
        </p:nvSpPr>
        <p:spPr>
          <a:xfrm>
            <a:off x="393700" y="692150"/>
            <a:ext cx="6162675" cy="34639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2:notes"/>
          <p:cNvSpPr/>
          <p:nvPr>
            <p:ph idx="2" type="sldImg"/>
          </p:nvPr>
        </p:nvSpPr>
        <p:spPr>
          <a:xfrm>
            <a:off x="393700" y="692150"/>
            <a:ext cx="6162675" cy="34639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40" name="Google Shape;140;p2:notes"/>
          <p:cNvSpPr txBox="1"/>
          <p:nvPr>
            <p:ph idx="1" type="body"/>
          </p:nvPr>
        </p:nvSpPr>
        <p:spPr>
          <a:xfrm>
            <a:off x="695325" y="4387850"/>
            <a:ext cx="5559425" cy="4156075"/>
          </a:xfrm>
          <a:prstGeom prst="rect">
            <a:avLst/>
          </a:prstGeom>
          <a:noFill/>
          <a:ln>
            <a:noFill/>
          </a:ln>
        </p:spPr>
        <p:txBody>
          <a:bodyPr anchorCtr="0" anchor="t" bIns="46225" lIns="92475" spcFirstLastPara="1" rIns="92475" wrap="square" tIns="462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1" name="Google Shape;141;p2:notes"/>
          <p:cNvSpPr txBox="1"/>
          <p:nvPr>
            <p:ph idx="12" type="sldNum"/>
          </p:nvPr>
        </p:nvSpPr>
        <p:spPr>
          <a:xfrm>
            <a:off x="3937000" y="8772525"/>
            <a:ext cx="3011488" cy="461963"/>
          </a:xfrm>
          <a:prstGeom prst="rect">
            <a:avLst/>
          </a:prstGeom>
          <a:noFill/>
          <a:ln>
            <a:noFill/>
          </a:ln>
        </p:spPr>
        <p:txBody>
          <a:bodyPr anchorCtr="0" anchor="b" bIns="46225" lIns="92475" spcFirstLastPara="1" rIns="92475" wrap="square" tIns="462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3:notes"/>
          <p:cNvSpPr/>
          <p:nvPr>
            <p:ph idx="2" type="sldImg"/>
          </p:nvPr>
        </p:nvSpPr>
        <p:spPr>
          <a:xfrm>
            <a:off x="393700" y="692150"/>
            <a:ext cx="6162675" cy="34639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49" name="Google Shape;149;p3:notes"/>
          <p:cNvSpPr txBox="1"/>
          <p:nvPr>
            <p:ph idx="1" type="body"/>
          </p:nvPr>
        </p:nvSpPr>
        <p:spPr>
          <a:xfrm>
            <a:off x="695325" y="4387850"/>
            <a:ext cx="5559425" cy="4156075"/>
          </a:xfrm>
          <a:prstGeom prst="rect">
            <a:avLst/>
          </a:prstGeom>
          <a:noFill/>
          <a:ln>
            <a:noFill/>
          </a:ln>
        </p:spPr>
        <p:txBody>
          <a:bodyPr anchorCtr="0" anchor="t" bIns="46225" lIns="92475" spcFirstLastPara="1" rIns="92475" wrap="square" tIns="462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0" name="Google Shape;150;p3:notes"/>
          <p:cNvSpPr txBox="1"/>
          <p:nvPr>
            <p:ph idx="12" type="sldNum"/>
          </p:nvPr>
        </p:nvSpPr>
        <p:spPr>
          <a:xfrm>
            <a:off x="3937000" y="8772525"/>
            <a:ext cx="3011488" cy="461963"/>
          </a:xfrm>
          <a:prstGeom prst="rect">
            <a:avLst/>
          </a:prstGeom>
          <a:noFill/>
          <a:ln>
            <a:noFill/>
          </a:ln>
        </p:spPr>
        <p:txBody>
          <a:bodyPr anchorCtr="0" anchor="b" bIns="46225" lIns="92475" spcFirstLastPara="1" rIns="92475" wrap="square" tIns="462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4:notes"/>
          <p:cNvSpPr/>
          <p:nvPr>
            <p:ph idx="2" type="sldImg"/>
          </p:nvPr>
        </p:nvSpPr>
        <p:spPr>
          <a:xfrm>
            <a:off x="393700" y="692150"/>
            <a:ext cx="6162675" cy="34639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58" name="Google Shape;158;p4:notes"/>
          <p:cNvSpPr txBox="1"/>
          <p:nvPr>
            <p:ph idx="1" type="body"/>
          </p:nvPr>
        </p:nvSpPr>
        <p:spPr>
          <a:xfrm>
            <a:off x="695325" y="4387850"/>
            <a:ext cx="5559425" cy="4156075"/>
          </a:xfrm>
          <a:prstGeom prst="rect">
            <a:avLst/>
          </a:prstGeom>
          <a:noFill/>
          <a:ln>
            <a:noFill/>
          </a:ln>
        </p:spPr>
        <p:txBody>
          <a:bodyPr anchorCtr="0" anchor="t" bIns="46225" lIns="92475" spcFirstLastPara="1" rIns="92475" wrap="square" tIns="462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9" name="Google Shape;159;p4:notes"/>
          <p:cNvSpPr txBox="1"/>
          <p:nvPr>
            <p:ph idx="12" type="sldNum"/>
          </p:nvPr>
        </p:nvSpPr>
        <p:spPr>
          <a:xfrm>
            <a:off x="3937000" y="8772525"/>
            <a:ext cx="3011488" cy="461963"/>
          </a:xfrm>
          <a:prstGeom prst="rect">
            <a:avLst/>
          </a:prstGeom>
          <a:noFill/>
          <a:ln>
            <a:noFill/>
          </a:ln>
        </p:spPr>
        <p:txBody>
          <a:bodyPr anchorCtr="0" anchor="b" bIns="46225" lIns="92475" spcFirstLastPara="1" rIns="92475" wrap="square" tIns="462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5:notes"/>
          <p:cNvSpPr txBox="1"/>
          <p:nvPr>
            <p:ph idx="1" type="body"/>
          </p:nvPr>
        </p:nvSpPr>
        <p:spPr>
          <a:xfrm>
            <a:off x="695325" y="4387850"/>
            <a:ext cx="5559425" cy="4156075"/>
          </a:xfrm>
          <a:prstGeom prst="rect">
            <a:avLst/>
          </a:prstGeom>
        </p:spPr>
        <p:txBody>
          <a:bodyPr anchorCtr="0" anchor="t" bIns="46225" lIns="92475" spcFirstLastPara="1" rIns="92475" wrap="square" tIns="46225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7" name="Google Shape;167;p5:notes"/>
          <p:cNvSpPr/>
          <p:nvPr>
            <p:ph idx="2" type="sldImg"/>
          </p:nvPr>
        </p:nvSpPr>
        <p:spPr>
          <a:xfrm>
            <a:off x="393700" y="692150"/>
            <a:ext cx="6162675" cy="34639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6:notes"/>
          <p:cNvSpPr txBox="1"/>
          <p:nvPr>
            <p:ph idx="1" type="body"/>
          </p:nvPr>
        </p:nvSpPr>
        <p:spPr>
          <a:xfrm>
            <a:off x="695325" y="4387850"/>
            <a:ext cx="5559425" cy="4156075"/>
          </a:xfrm>
          <a:prstGeom prst="rect">
            <a:avLst/>
          </a:prstGeom>
        </p:spPr>
        <p:txBody>
          <a:bodyPr anchorCtr="0" anchor="t" bIns="46225" lIns="92475" spcFirstLastPara="1" rIns="92475" wrap="square" tIns="46225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8" name="Google Shape;178;p6:notes"/>
          <p:cNvSpPr/>
          <p:nvPr>
            <p:ph idx="2" type="sldImg"/>
          </p:nvPr>
        </p:nvSpPr>
        <p:spPr>
          <a:xfrm>
            <a:off x="393700" y="692150"/>
            <a:ext cx="6162675" cy="34639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7:notes"/>
          <p:cNvSpPr/>
          <p:nvPr>
            <p:ph idx="2" type="sldImg"/>
          </p:nvPr>
        </p:nvSpPr>
        <p:spPr>
          <a:xfrm>
            <a:off x="393700" y="692150"/>
            <a:ext cx="6162675" cy="34639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90" name="Google Shape;190;p7:notes"/>
          <p:cNvSpPr txBox="1"/>
          <p:nvPr>
            <p:ph idx="1" type="body"/>
          </p:nvPr>
        </p:nvSpPr>
        <p:spPr>
          <a:xfrm>
            <a:off x="695325" y="4387850"/>
            <a:ext cx="5559425" cy="4156075"/>
          </a:xfrm>
          <a:prstGeom prst="rect">
            <a:avLst/>
          </a:prstGeom>
          <a:noFill/>
          <a:ln>
            <a:noFill/>
          </a:ln>
        </p:spPr>
        <p:txBody>
          <a:bodyPr anchorCtr="0" anchor="t" bIns="46225" lIns="92475" spcFirstLastPara="1" rIns="92475" wrap="square" tIns="462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1" name="Google Shape;191;p7:notes"/>
          <p:cNvSpPr txBox="1"/>
          <p:nvPr>
            <p:ph idx="12" type="sldNum"/>
          </p:nvPr>
        </p:nvSpPr>
        <p:spPr>
          <a:xfrm>
            <a:off x="3937000" y="8772525"/>
            <a:ext cx="3011488" cy="461963"/>
          </a:xfrm>
          <a:prstGeom prst="rect">
            <a:avLst/>
          </a:prstGeom>
          <a:noFill/>
          <a:ln>
            <a:noFill/>
          </a:ln>
        </p:spPr>
        <p:txBody>
          <a:bodyPr anchorCtr="0" anchor="b" bIns="46225" lIns="92475" spcFirstLastPara="1" rIns="92475" wrap="square" tIns="462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6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p8:notes"/>
          <p:cNvSpPr/>
          <p:nvPr>
            <p:ph idx="2" type="sldImg"/>
          </p:nvPr>
        </p:nvSpPr>
        <p:spPr>
          <a:xfrm>
            <a:off x="393700" y="692150"/>
            <a:ext cx="6162675" cy="34639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18" name="Google Shape;218;p8:notes"/>
          <p:cNvSpPr txBox="1"/>
          <p:nvPr>
            <p:ph idx="1" type="body"/>
          </p:nvPr>
        </p:nvSpPr>
        <p:spPr>
          <a:xfrm>
            <a:off x="695325" y="4387850"/>
            <a:ext cx="5559425" cy="4156075"/>
          </a:xfrm>
          <a:prstGeom prst="rect">
            <a:avLst/>
          </a:prstGeom>
          <a:noFill/>
          <a:ln>
            <a:noFill/>
          </a:ln>
        </p:spPr>
        <p:txBody>
          <a:bodyPr anchorCtr="0" anchor="t" bIns="46225" lIns="92475" spcFirstLastPara="1" rIns="92475" wrap="square" tIns="462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9" name="Google Shape;219;p8:notes"/>
          <p:cNvSpPr txBox="1"/>
          <p:nvPr>
            <p:ph idx="12" type="sldNum"/>
          </p:nvPr>
        </p:nvSpPr>
        <p:spPr>
          <a:xfrm>
            <a:off x="3937000" y="8772525"/>
            <a:ext cx="3011488" cy="461963"/>
          </a:xfrm>
          <a:prstGeom prst="rect">
            <a:avLst/>
          </a:prstGeom>
          <a:noFill/>
          <a:ln>
            <a:noFill/>
          </a:ln>
        </p:spPr>
        <p:txBody>
          <a:bodyPr anchorCtr="0" anchor="b" bIns="46225" lIns="92475" spcFirstLastPara="1" rIns="92475" wrap="square" tIns="462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g"/><Relationship Id="rId3" Type="http://schemas.openxmlformats.org/officeDocument/2006/relationships/image" Target="../media/image1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_Cover alternate" showMasterSp="0">
  <p:cSld name="3_Cover alternate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Google Shape;16;p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1219835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Google Shape;17;p2"/>
          <p:cNvSpPr/>
          <p:nvPr/>
        </p:nvSpPr>
        <p:spPr>
          <a:xfrm rot="10800000">
            <a:off x="620713" y="825500"/>
            <a:ext cx="6011862" cy="3805238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8" name="Google Shape;18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758488" y="0"/>
            <a:ext cx="1439862" cy="1439863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Google Shape;19;p2"/>
          <p:cNvSpPr txBox="1"/>
          <p:nvPr>
            <p:ph type="ctrTitle"/>
          </p:nvPr>
        </p:nvSpPr>
        <p:spPr>
          <a:xfrm>
            <a:off x="915579" y="1476597"/>
            <a:ext cx="5422755" cy="86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sz="3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2"/>
          <p:cNvSpPr txBox="1"/>
          <p:nvPr>
            <p:ph idx="1" type="subTitle"/>
          </p:nvPr>
        </p:nvSpPr>
        <p:spPr>
          <a:xfrm>
            <a:off x="915580" y="2422865"/>
            <a:ext cx="5422755" cy="39122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2"/>
              </a:buClr>
              <a:buSzPts val="1120"/>
              <a:buFont typeface="Arial"/>
              <a:buNone/>
              <a:defRPr b="0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spcBef>
                <a:spcPts val="1200"/>
              </a:spcBef>
              <a:spcAft>
                <a:spcPts val="0"/>
              </a:spcAft>
              <a:buSzPts val="1120"/>
              <a:buNone/>
              <a:defRPr sz="1600">
                <a:solidFill>
                  <a:srgbClr val="404040"/>
                </a:solidFill>
              </a:defRPr>
            </a:lvl2pPr>
            <a:lvl3pPr lvl="2" algn="ctr">
              <a:spcBef>
                <a:spcPts val="320"/>
              </a:spcBef>
              <a:spcAft>
                <a:spcPts val="0"/>
              </a:spcAft>
              <a:buSzPts val="1120"/>
              <a:buNone/>
              <a:defRPr>
                <a:solidFill>
                  <a:schemeClr val="dk1"/>
                </a:solidFill>
              </a:defRPr>
            </a:lvl3pPr>
            <a:lvl4pPr lvl="3" algn="ctr">
              <a:spcBef>
                <a:spcPts val="280"/>
              </a:spcBef>
              <a:spcAft>
                <a:spcPts val="0"/>
              </a:spcAft>
              <a:buSzPts val="980"/>
              <a:buNone/>
              <a:defRPr>
                <a:solidFill>
                  <a:schemeClr val="dk1"/>
                </a:solidFill>
              </a:defRPr>
            </a:lvl4pPr>
            <a:lvl5pPr lvl="4" algn="ctr">
              <a:spcBef>
                <a:spcPts val="240"/>
              </a:spcBef>
              <a:spcAft>
                <a:spcPts val="0"/>
              </a:spcAft>
              <a:buSzPts val="840"/>
              <a:buNone/>
              <a:defRPr>
                <a:solidFill>
                  <a:schemeClr val="dk1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4_Standard slide_no bullets">
  <p:cSld name="4_Standard slide_no bullets"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1"/>
          <p:cNvSpPr txBox="1"/>
          <p:nvPr>
            <p:ph idx="1" type="body"/>
          </p:nvPr>
        </p:nvSpPr>
        <p:spPr>
          <a:xfrm>
            <a:off x="352800" y="2851522"/>
            <a:ext cx="4447800" cy="1202318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-228600" lvl="0" marL="457200" algn="l">
              <a:spcBef>
                <a:spcPts val="720"/>
              </a:spcBef>
              <a:spcAft>
                <a:spcPts val="0"/>
              </a:spcAft>
              <a:buSzPts val="2520"/>
              <a:buNone/>
              <a:defRPr b="0" i="0" sz="3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Standard slide_Quotes">
  <p:cSld name="1_Standard slide_Quotes"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2"/>
          <p:cNvSpPr txBox="1"/>
          <p:nvPr/>
        </p:nvSpPr>
        <p:spPr>
          <a:xfrm>
            <a:off x="477838" y="1489075"/>
            <a:ext cx="2338387" cy="8588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840"/>
              <a:buFont typeface="Arial"/>
              <a:buNone/>
            </a:pPr>
            <a:r>
              <a:rPr lang="en-US" sz="11200">
                <a:solidFill>
                  <a:srgbClr val="0070C0"/>
                </a:solidFill>
                <a:latin typeface="Georgia"/>
                <a:ea typeface="Georgia"/>
                <a:cs typeface="Georgia"/>
                <a:sym typeface="Georgia"/>
              </a:rPr>
              <a:t>“</a:t>
            </a:r>
            <a:endParaRPr/>
          </a:p>
        </p:txBody>
      </p:sp>
      <p:sp>
        <p:nvSpPr>
          <p:cNvPr id="79" name="Google Shape;79;p12"/>
          <p:cNvSpPr txBox="1"/>
          <p:nvPr>
            <p:ph idx="1" type="body"/>
          </p:nvPr>
        </p:nvSpPr>
        <p:spPr>
          <a:xfrm>
            <a:off x="513350" y="2526765"/>
            <a:ext cx="5292000" cy="18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6800" lIns="90000" spcFirstLastPara="1" rIns="90000" wrap="square" tIns="46800">
            <a:noAutofit/>
          </a:bodyPr>
          <a:lstStyle>
            <a:lvl1pPr indent="-228600" lvl="0" marL="457200" algn="l">
              <a:spcBef>
                <a:spcPts val="560"/>
              </a:spcBef>
              <a:spcAft>
                <a:spcPts val="0"/>
              </a:spcAft>
              <a:buSzPts val="1960"/>
              <a:buNone/>
              <a:defRPr sz="280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0" name="Google Shape;80;p12"/>
          <p:cNvSpPr txBox="1"/>
          <p:nvPr>
            <p:ph idx="2" type="body"/>
          </p:nvPr>
        </p:nvSpPr>
        <p:spPr>
          <a:xfrm>
            <a:off x="513350" y="4632765"/>
            <a:ext cx="5292000" cy="316838"/>
          </a:xfrm>
          <a:prstGeom prst="rect">
            <a:avLst/>
          </a:prstGeom>
          <a:noFill/>
          <a:ln>
            <a:noFill/>
          </a:ln>
        </p:spPr>
        <p:txBody>
          <a:bodyPr anchorCtr="0" anchor="t" bIns="46800" lIns="90000" spcFirstLastPara="1" rIns="90000" wrap="square" tIns="4680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20"/>
              <a:buFont typeface="Arial"/>
              <a:buNone/>
              <a:defRPr sz="160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algn="l">
              <a:spcBef>
                <a:spcPts val="600"/>
              </a:spcBef>
              <a:spcAft>
                <a:spcPts val="0"/>
              </a:spcAft>
              <a:buSzPts val="1400"/>
              <a:buNone/>
              <a:defRPr sz="2000">
                <a:latin typeface="Inter-Regular"/>
                <a:ea typeface="Inter-Regular"/>
                <a:cs typeface="Inter-Regular"/>
                <a:sym typeface="Inter-Regular"/>
              </a:defRPr>
            </a:lvl2pPr>
            <a:lvl3pPr indent="-308610" lvl="2" marL="13716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 sz="1800">
                <a:latin typeface="Inter-Regular"/>
                <a:ea typeface="Inter-Regular"/>
                <a:cs typeface="Inter-Regular"/>
                <a:sym typeface="Inter-Regular"/>
              </a:defRPr>
            </a:lvl3pPr>
            <a:lvl4pPr indent="-299719" lvl="3" marL="1828800" algn="l">
              <a:spcBef>
                <a:spcPts val="320"/>
              </a:spcBef>
              <a:spcAft>
                <a:spcPts val="0"/>
              </a:spcAft>
              <a:buSzPts val="1120"/>
              <a:buChar char="►"/>
              <a:defRPr sz="1600">
                <a:latin typeface="Inter-Regular"/>
                <a:ea typeface="Inter-Regular"/>
                <a:cs typeface="Inter-Regular"/>
                <a:sym typeface="Inter-Regular"/>
              </a:defRPr>
            </a:lvl4pPr>
            <a:lvl5pPr indent="-299720" lvl="4" marL="2286000" algn="l">
              <a:spcBef>
                <a:spcPts val="320"/>
              </a:spcBef>
              <a:spcAft>
                <a:spcPts val="0"/>
              </a:spcAft>
              <a:buSzPts val="1120"/>
              <a:buChar char="►"/>
              <a:defRPr sz="1600">
                <a:latin typeface="Inter-Regular"/>
                <a:ea typeface="Inter-Regular"/>
                <a:cs typeface="Inter-Regular"/>
                <a:sym typeface="Inter-Regular"/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1" name="Google Shape;81;p12"/>
          <p:cNvSpPr txBox="1"/>
          <p:nvPr>
            <p:ph idx="3" type="body"/>
          </p:nvPr>
        </p:nvSpPr>
        <p:spPr>
          <a:xfrm>
            <a:off x="513350" y="4971442"/>
            <a:ext cx="5292000" cy="316838"/>
          </a:xfrm>
          <a:prstGeom prst="rect">
            <a:avLst/>
          </a:prstGeom>
          <a:noFill/>
          <a:ln>
            <a:noFill/>
          </a:ln>
        </p:spPr>
        <p:txBody>
          <a:bodyPr anchorCtr="0" anchor="t" bIns="46800" lIns="90000" spcFirstLastPara="1" rIns="90000" wrap="square" tIns="4680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20"/>
              <a:buFont typeface="Arial"/>
              <a:buNone/>
              <a:defRPr sz="160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algn="l">
              <a:spcBef>
                <a:spcPts val="600"/>
              </a:spcBef>
              <a:spcAft>
                <a:spcPts val="0"/>
              </a:spcAft>
              <a:buSzPts val="1400"/>
              <a:buNone/>
              <a:defRPr sz="2000">
                <a:latin typeface="Inter-Regular"/>
                <a:ea typeface="Inter-Regular"/>
                <a:cs typeface="Inter-Regular"/>
                <a:sym typeface="Inter-Regular"/>
              </a:defRPr>
            </a:lvl2pPr>
            <a:lvl3pPr indent="-308610" lvl="2" marL="13716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 sz="1800">
                <a:latin typeface="Inter-Regular"/>
                <a:ea typeface="Inter-Regular"/>
                <a:cs typeface="Inter-Regular"/>
                <a:sym typeface="Inter-Regular"/>
              </a:defRPr>
            </a:lvl3pPr>
            <a:lvl4pPr indent="-299719" lvl="3" marL="1828800" algn="l">
              <a:spcBef>
                <a:spcPts val="320"/>
              </a:spcBef>
              <a:spcAft>
                <a:spcPts val="0"/>
              </a:spcAft>
              <a:buSzPts val="1120"/>
              <a:buChar char="►"/>
              <a:defRPr sz="1600">
                <a:latin typeface="Inter-Regular"/>
                <a:ea typeface="Inter-Regular"/>
                <a:cs typeface="Inter-Regular"/>
                <a:sym typeface="Inter-Regular"/>
              </a:defRPr>
            </a:lvl4pPr>
            <a:lvl5pPr indent="-299720" lvl="4" marL="2286000" algn="l">
              <a:spcBef>
                <a:spcPts val="320"/>
              </a:spcBef>
              <a:spcAft>
                <a:spcPts val="0"/>
              </a:spcAft>
              <a:buSzPts val="1120"/>
              <a:buChar char="►"/>
              <a:defRPr sz="1600">
                <a:latin typeface="Inter-Regular"/>
                <a:ea typeface="Inter-Regular"/>
                <a:cs typeface="Inter-Regular"/>
                <a:sym typeface="Inter-Regular"/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Standard slide_Quotes">
  <p:cSld name="2_Standard slide_Quotes"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3"/>
          <p:cNvSpPr txBox="1"/>
          <p:nvPr/>
        </p:nvSpPr>
        <p:spPr>
          <a:xfrm>
            <a:off x="4929188" y="979488"/>
            <a:ext cx="2339975" cy="8826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840"/>
              <a:buFont typeface="Arial"/>
              <a:buNone/>
            </a:pPr>
            <a:r>
              <a:rPr lang="en-US" sz="11200">
                <a:solidFill>
                  <a:srgbClr val="0070C0"/>
                </a:solidFill>
                <a:latin typeface="Georgia"/>
                <a:ea typeface="Georgia"/>
                <a:cs typeface="Georgia"/>
                <a:sym typeface="Georgia"/>
              </a:rPr>
              <a:t>“ </a:t>
            </a:r>
            <a:endParaRPr/>
          </a:p>
        </p:txBody>
      </p:sp>
      <p:sp>
        <p:nvSpPr>
          <p:cNvPr id="84" name="Google Shape;84;p13"/>
          <p:cNvSpPr txBox="1"/>
          <p:nvPr>
            <p:ph idx="1" type="body"/>
          </p:nvPr>
        </p:nvSpPr>
        <p:spPr>
          <a:xfrm>
            <a:off x="3453175" y="2060235"/>
            <a:ext cx="5292000" cy="302552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ctr">
              <a:spcBef>
                <a:spcPts val="560"/>
              </a:spcBef>
              <a:spcAft>
                <a:spcPts val="0"/>
              </a:spcAft>
              <a:buSzPts val="1960"/>
              <a:buNone/>
              <a:defRPr sz="280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5" name="Google Shape;85;p13"/>
          <p:cNvSpPr txBox="1"/>
          <p:nvPr>
            <p:ph idx="2" type="body"/>
          </p:nvPr>
        </p:nvSpPr>
        <p:spPr>
          <a:xfrm>
            <a:off x="3453175" y="5506678"/>
            <a:ext cx="5292000" cy="31683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ctr"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6" name="Google Shape;86;p13"/>
          <p:cNvSpPr txBox="1"/>
          <p:nvPr>
            <p:ph idx="3" type="body"/>
          </p:nvPr>
        </p:nvSpPr>
        <p:spPr>
          <a:xfrm>
            <a:off x="3453175" y="5818717"/>
            <a:ext cx="5292000" cy="31683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ctr"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Standard slide_no bullets">
  <p:cSld name="2_Standard slide_no bullets"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4"/>
          <p:cNvSpPr/>
          <p:nvPr>
            <p:ph idx="2" type="pic"/>
          </p:nvPr>
        </p:nvSpPr>
        <p:spPr>
          <a:xfrm>
            <a:off x="6227180" y="0"/>
            <a:ext cx="5971170" cy="6858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►"/>
              <a:defRPr b="0" i="0" sz="2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260"/>
              <a:buFont typeface="Arial"/>
              <a:buChar char="►"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320"/>
              </a:spcBef>
              <a:spcAft>
                <a:spcPts val="0"/>
              </a:spcAft>
              <a:buClr>
                <a:schemeClr val="lt2"/>
              </a:buClr>
              <a:buSzPts val="1120"/>
              <a:buFont typeface="Arial"/>
              <a:buChar char="►"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980"/>
              <a:buFont typeface="Arial"/>
              <a:buChar char="►"/>
              <a:defRPr b="0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240"/>
              </a:spcBef>
              <a:spcAft>
                <a:spcPts val="0"/>
              </a:spcAft>
              <a:buClr>
                <a:schemeClr val="lt2"/>
              </a:buClr>
              <a:buSzPts val="840"/>
              <a:buFont typeface="Arial"/>
              <a:buChar char="►"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6pPr>
            <a:lvl7pPr lvl="6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7pPr>
            <a:lvl8pPr lvl="7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8pPr>
            <a:lvl9pPr lvl="8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9pPr>
          </a:lstStyle>
          <a:p/>
        </p:txBody>
      </p:sp>
      <p:sp>
        <p:nvSpPr>
          <p:cNvPr id="89" name="Google Shape;89;p14"/>
          <p:cNvSpPr txBox="1"/>
          <p:nvPr>
            <p:ph idx="1" type="body"/>
          </p:nvPr>
        </p:nvSpPr>
        <p:spPr>
          <a:xfrm>
            <a:off x="617221" y="2578743"/>
            <a:ext cx="4537959" cy="105570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600"/>
              </a:spcBef>
              <a:spcAft>
                <a:spcPts val="0"/>
              </a:spcAft>
              <a:buSzPts val="2100"/>
              <a:buNone/>
              <a:defRPr sz="3000">
                <a:solidFill>
                  <a:srgbClr val="0070C0"/>
                </a:solidFill>
              </a:defRPr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90" name="Google Shape;90;p14"/>
          <p:cNvSpPr txBox="1"/>
          <p:nvPr>
            <p:ph idx="3" type="body"/>
          </p:nvPr>
        </p:nvSpPr>
        <p:spPr>
          <a:xfrm>
            <a:off x="617221" y="3840384"/>
            <a:ext cx="4537959" cy="105570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rgbClr val="0070C0"/>
                </a:solidFill>
              </a:defRPr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tandard slide_no_first_level_bullets">
  <p:cSld name="Standard slide_no_first_level_bullets"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2" name="Google Shape;92;p15"/>
          <p:cNvCxnSpPr/>
          <p:nvPr/>
        </p:nvCxnSpPr>
        <p:spPr>
          <a:xfrm>
            <a:off x="609600" y="908050"/>
            <a:ext cx="10980738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93" name="Google Shape;93;p1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  <p:sp>
        <p:nvSpPr>
          <p:cNvPr id="94" name="Google Shape;94;p15"/>
          <p:cNvSpPr txBox="1"/>
          <p:nvPr>
            <p:ph type="title"/>
          </p:nvPr>
        </p:nvSpPr>
        <p:spPr>
          <a:xfrm>
            <a:off x="609918" y="294200"/>
            <a:ext cx="10978515" cy="5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5" name="Google Shape;95;p15"/>
          <p:cNvSpPr txBox="1"/>
          <p:nvPr>
            <p:ph idx="1" type="body"/>
          </p:nvPr>
        </p:nvSpPr>
        <p:spPr>
          <a:xfrm>
            <a:off x="609918" y="1137920"/>
            <a:ext cx="8238744" cy="4834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>
                <a:solidFill>
                  <a:schemeClr val="lt1"/>
                </a:solidFill>
              </a:defRPr>
            </a:lvl2pPr>
            <a:lvl3pPr indent="-299719" lvl="2" marL="1371600" algn="l">
              <a:spcBef>
                <a:spcPts val="320"/>
              </a:spcBef>
              <a:spcAft>
                <a:spcPts val="0"/>
              </a:spcAft>
              <a:buSzPts val="1120"/>
              <a:buChar char="►"/>
              <a:defRPr>
                <a:solidFill>
                  <a:schemeClr val="lt1"/>
                </a:solidFill>
              </a:defRPr>
            </a:lvl3pPr>
            <a:lvl4pPr indent="-290830" lvl="3" marL="1828800" algn="l">
              <a:spcBef>
                <a:spcPts val="280"/>
              </a:spcBef>
              <a:spcAft>
                <a:spcPts val="0"/>
              </a:spcAft>
              <a:buSzPts val="980"/>
              <a:buChar char="►"/>
              <a:defRPr>
                <a:solidFill>
                  <a:schemeClr val="lt1"/>
                </a:solidFill>
              </a:defRPr>
            </a:lvl4pPr>
            <a:lvl5pPr indent="-281939" lvl="4" marL="2286000" algn="l">
              <a:spcBef>
                <a:spcPts val="240"/>
              </a:spcBef>
              <a:spcAft>
                <a:spcPts val="0"/>
              </a:spcAft>
              <a:buSzPts val="840"/>
              <a:buChar char="►"/>
              <a:defRPr sz="1200">
                <a:solidFill>
                  <a:schemeClr val="lt1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, no line">
  <p:cSld name="Title only, no line"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7" name="Google Shape;97;p16"/>
          <p:cNvCxnSpPr/>
          <p:nvPr/>
        </p:nvCxnSpPr>
        <p:spPr>
          <a:xfrm>
            <a:off x="609600" y="908050"/>
            <a:ext cx="10980738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98" name="Google Shape;98;p1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  <p:sp>
        <p:nvSpPr>
          <p:cNvPr id="99" name="Google Shape;99;p16"/>
          <p:cNvSpPr txBox="1"/>
          <p:nvPr>
            <p:ph type="title"/>
          </p:nvPr>
        </p:nvSpPr>
        <p:spPr>
          <a:xfrm>
            <a:off x="609918" y="294200"/>
            <a:ext cx="10978515" cy="5908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lumns, no headings" type="twoObj">
  <p:cSld name="TWO_OBJECTS"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1" name="Google Shape;101;p17"/>
          <p:cNvCxnSpPr/>
          <p:nvPr/>
        </p:nvCxnSpPr>
        <p:spPr>
          <a:xfrm>
            <a:off x="609600" y="908050"/>
            <a:ext cx="10980738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102" name="Google Shape;102;p1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  <p:sp>
        <p:nvSpPr>
          <p:cNvPr id="103" name="Google Shape;103;p17"/>
          <p:cNvSpPr txBox="1"/>
          <p:nvPr>
            <p:ph type="title"/>
          </p:nvPr>
        </p:nvSpPr>
        <p:spPr>
          <a:xfrm>
            <a:off x="609918" y="294200"/>
            <a:ext cx="10978515" cy="5908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4" name="Google Shape;104;p17"/>
          <p:cNvSpPr txBox="1"/>
          <p:nvPr>
            <p:ph idx="1" type="body"/>
          </p:nvPr>
        </p:nvSpPr>
        <p:spPr>
          <a:xfrm>
            <a:off x="609918" y="1137919"/>
            <a:ext cx="5387605" cy="4834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17500" lvl="0" marL="457200" algn="l">
              <a:spcBef>
                <a:spcPts val="400"/>
              </a:spcBef>
              <a:spcAft>
                <a:spcPts val="0"/>
              </a:spcAft>
              <a:buSzPts val="1400"/>
              <a:buChar char="►"/>
              <a:defRPr sz="2000">
                <a:solidFill>
                  <a:schemeClr val="lt1"/>
                </a:solidFill>
              </a:defRPr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 sz="1800">
                <a:solidFill>
                  <a:schemeClr val="lt1"/>
                </a:solidFill>
              </a:defRPr>
            </a:lvl2pPr>
            <a:lvl3pPr indent="-299719" lvl="2" marL="1371600" algn="l">
              <a:spcBef>
                <a:spcPts val="320"/>
              </a:spcBef>
              <a:spcAft>
                <a:spcPts val="0"/>
              </a:spcAft>
              <a:buSzPts val="1120"/>
              <a:buChar char="►"/>
              <a:defRPr sz="1600">
                <a:solidFill>
                  <a:schemeClr val="lt1"/>
                </a:solidFill>
              </a:defRPr>
            </a:lvl3pPr>
            <a:lvl4pPr indent="-290830" lvl="3" marL="1828800" algn="l">
              <a:spcBef>
                <a:spcPts val="280"/>
              </a:spcBef>
              <a:spcAft>
                <a:spcPts val="0"/>
              </a:spcAft>
              <a:buSzPts val="980"/>
              <a:buChar char="►"/>
              <a:defRPr sz="1400">
                <a:solidFill>
                  <a:schemeClr val="lt1"/>
                </a:solidFill>
              </a:defRPr>
            </a:lvl4pPr>
            <a:lvl5pPr indent="-281939" lvl="4" marL="2286000" algn="l">
              <a:spcBef>
                <a:spcPts val="240"/>
              </a:spcBef>
              <a:spcAft>
                <a:spcPts val="0"/>
              </a:spcAft>
              <a:buSzPts val="840"/>
              <a:buChar char="►"/>
              <a:defRPr sz="1200">
                <a:solidFill>
                  <a:schemeClr val="lt1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105" name="Google Shape;105;p17"/>
          <p:cNvSpPr txBox="1"/>
          <p:nvPr>
            <p:ph idx="2" type="body"/>
          </p:nvPr>
        </p:nvSpPr>
        <p:spPr>
          <a:xfrm>
            <a:off x="6200828" y="1137919"/>
            <a:ext cx="5387605" cy="4834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17500" lvl="0" marL="457200" algn="l">
              <a:spcBef>
                <a:spcPts val="400"/>
              </a:spcBef>
              <a:spcAft>
                <a:spcPts val="0"/>
              </a:spcAft>
              <a:buSzPts val="1400"/>
              <a:buChar char="►"/>
              <a:defRPr sz="2000">
                <a:solidFill>
                  <a:schemeClr val="lt1"/>
                </a:solidFill>
              </a:defRPr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 sz="1800">
                <a:solidFill>
                  <a:schemeClr val="lt1"/>
                </a:solidFill>
              </a:defRPr>
            </a:lvl2pPr>
            <a:lvl3pPr indent="-299719" lvl="2" marL="1371600" algn="l">
              <a:spcBef>
                <a:spcPts val="320"/>
              </a:spcBef>
              <a:spcAft>
                <a:spcPts val="0"/>
              </a:spcAft>
              <a:buSzPts val="1120"/>
              <a:buChar char="►"/>
              <a:defRPr sz="1600">
                <a:solidFill>
                  <a:schemeClr val="lt1"/>
                </a:solidFill>
              </a:defRPr>
            </a:lvl3pPr>
            <a:lvl4pPr indent="-290830" lvl="3" marL="1828800" algn="l">
              <a:spcBef>
                <a:spcPts val="280"/>
              </a:spcBef>
              <a:spcAft>
                <a:spcPts val="0"/>
              </a:spcAft>
              <a:buSzPts val="980"/>
              <a:buChar char="►"/>
              <a:defRPr sz="1400">
                <a:solidFill>
                  <a:schemeClr val="lt1"/>
                </a:solidFill>
              </a:defRPr>
            </a:lvl4pPr>
            <a:lvl5pPr indent="-281939" lvl="4" marL="2286000" algn="l">
              <a:spcBef>
                <a:spcPts val="240"/>
              </a:spcBef>
              <a:spcAft>
                <a:spcPts val="0"/>
              </a:spcAft>
              <a:buSzPts val="840"/>
              <a:buChar char="►"/>
              <a:defRPr sz="1200">
                <a:solidFill>
                  <a:schemeClr val="lt1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lumns with headings">
  <p:cSld name="Two columns with headings"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7" name="Google Shape;107;p18"/>
          <p:cNvCxnSpPr/>
          <p:nvPr/>
        </p:nvCxnSpPr>
        <p:spPr>
          <a:xfrm>
            <a:off x="609600" y="908050"/>
            <a:ext cx="10980738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108" name="Google Shape;108;p1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  <p:sp>
        <p:nvSpPr>
          <p:cNvPr id="109" name="Google Shape;109;p18"/>
          <p:cNvSpPr txBox="1"/>
          <p:nvPr>
            <p:ph idx="1" type="body"/>
          </p:nvPr>
        </p:nvSpPr>
        <p:spPr>
          <a:xfrm>
            <a:off x="612648" y="1869440"/>
            <a:ext cx="5393208" cy="42560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17500" lvl="0" marL="457200" algn="l">
              <a:spcBef>
                <a:spcPts val="400"/>
              </a:spcBef>
              <a:spcAft>
                <a:spcPts val="0"/>
              </a:spcAft>
              <a:buSzPts val="1400"/>
              <a:buChar char="►"/>
              <a:defRPr sz="2000">
                <a:solidFill>
                  <a:schemeClr val="lt1"/>
                </a:solidFill>
              </a:defRPr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 sz="1800">
                <a:solidFill>
                  <a:schemeClr val="lt1"/>
                </a:solidFill>
              </a:defRPr>
            </a:lvl2pPr>
            <a:lvl3pPr indent="-299719" lvl="2" marL="1371600" algn="l">
              <a:spcBef>
                <a:spcPts val="320"/>
              </a:spcBef>
              <a:spcAft>
                <a:spcPts val="0"/>
              </a:spcAft>
              <a:buSzPts val="1120"/>
              <a:buChar char="►"/>
              <a:defRPr sz="1600">
                <a:solidFill>
                  <a:schemeClr val="lt1"/>
                </a:solidFill>
              </a:defRPr>
            </a:lvl3pPr>
            <a:lvl4pPr indent="-290830" lvl="3" marL="1828800" algn="l">
              <a:spcBef>
                <a:spcPts val="280"/>
              </a:spcBef>
              <a:spcAft>
                <a:spcPts val="0"/>
              </a:spcAft>
              <a:buSzPts val="980"/>
              <a:buChar char="►"/>
              <a:defRPr sz="1400">
                <a:solidFill>
                  <a:schemeClr val="lt1"/>
                </a:solidFill>
              </a:defRPr>
            </a:lvl4pPr>
            <a:lvl5pPr indent="-281939" lvl="4" marL="2286000" algn="l">
              <a:spcBef>
                <a:spcPts val="240"/>
              </a:spcBef>
              <a:spcAft>
                <a:spcPts val="0"/>
              </a:spcAft>
              <a:buSzPts val="840"/>
              <a:buChar char="►"/>
              <a:defRPr sz="1200">
                <a:solidFill>
                  <a:schemeClr val="lt1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110" name="Google Shape;110;p18"/>
          <p:cNvSpPr txBox="1"/>
          <p:nvPr>
            <p:ph idx="2" type="body"/>
          </p:nvPr>
        </p:nvSpPr>
        <p:spPr>
          <a:xfrm>
            <a:off x="6199632" y="1869440"/>
            <a:ext cx="5393208" cy="42560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17500" lvl="0" marL="457200" algn="l">
              <a:spcBef>
                <a:spcPts val="400"/>
              </a:spcBef>
              <a:spcAft>
                <a:spcPts val="0"/>
              </a:spcAft>
              <a:buSzPts val="1400"/>
              <a:buChar char="►"/>
              <a:defRPr sz="2000">
                <a:solidFill>
                  <a:schemeClr val="lt1"/>
                </a:solidFill>
              </a:defRPr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 sz="1800">
                <a:solidFill>
                  <a:schemeClr val="lt1"/>
                </a:solidFill>
              </a:defRPr>
            </a:lvl2pPr>
            <a:lvl3pPr indent="-299719" lvl="2" marL="1371600" algn="l">
              <a:spcBef>
                <a:spcPts val="320"/>
              </a:spcBef>
              <a:spcAft>
                <a:spcPts val="0"/>
              </a:spcAft>
              <a:buSzPts val="1120"/>
              <a:buChar char="►"/>
              <a:defRPr sz="1600">
                <a:solidFill>
                  <a:schemeClr val="lt1"/>
                </a:solidFill>
              </a:defRPr>
            </a:lvl3pPr>
            <a:lvl4pPr indent="-290830" lvl="3" marL="1828800" algn="l">
              <a:spcBef>
                <a:spcPts val="280"/>
              </a:spcBef>
              <a:spcAft>
                <a:spcPts val="0"/>
              </a:spcAft>
              <a:buSzPts val="980"/>
              <a:buChar char="►"/>
              <a:defRPr sz="1400">
                <a:solidFill>
                  <a:schemeClr val="lt1"/>
                </a:solidFill>
              </a:defRPr>
            </a:lvl4pPr>
            <a:lvl5pPr indent="-281939" lvl="4" marL="2286000" algn="l">
              <a:spcBef>
                <a:spcPts val="240"/>
              </a:spcBef>
              <a:spcAft>
                <a:spcPts val="0"/>
              </a:spcAft>
              <a:buSzPts val="840"/>
              <a:buChar char="►"/>
              <a:defRPr sz="1200">
                <a:solidFill>
                  <a:schemeClr val="lt1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111" name="Google Shape;111;p18"/>
          <p:cNvSpPr txBox="1"/>
          <p:nvPr>
            <p:ph idx="3" type="body"/>
          </p:nvPr>
        </p:nvSpPr>
        <p:spPr>
          <a:xfrm>
            <a:off x="609918" y="1137920"/>
            <a:ext cx="5393208" cy="640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SzPts val="1400"/>
              <a:buNone/>
              <a:defRPr b="1">
                <a:solidFill>
                  <a:schemeClr val="lt1"/>
                </a:solidFill>
              </a:defRPr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12" name="Google Shape;112;p18"/>
          <p:cNvSpPr txBox="1"/>
          <p:nvPr>
            <p:ph idx="4" type="body"/>
          </p:nvPr>
        </p:nvSpPr>
        <p:spPr>
          <a:xfrm>
            <a:off x="6199632" y="1137920"/>
            <a:ext cx="5393208" cy="640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SzPts val="1400"/>
              <a:buNone/>
              <a:defRPr b="1">
                <a:solidFill>
                  <a:schemeClr val="lt1"/>
                </a:solidFill>
              </a:defRPr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13" name="Google Shape;113;p18"/>
          <p:cNvSpPr txBox="1"/>
          <p:nvPr>
            <p:ph type="title"/>
          </p:nvPr>
        </p:nvSpPr>
        <p:spPr>
          <a:xfrm>
            <a:off x="609918" y="294200"/>
            <a:ext cx="10978515" cy="5908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Key statement">
  <p:cSld name="Key statement"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5" name="Google Shape;115;p1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Focused data">
  <p:cSld name="Focused data"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7" name="Google Shape;117;p2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Cover" showMasterSp="0">
  <p:cSld name="1_Cover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3"/>
          <p:cNvSpPr/>
          <p:nvPr/>
        </p:nvSpPr>
        <p:spPr>
          <a:xfrm rot="10800000">
            <a:off x="620713" y="825500"/>
            <a:ext cx="6011862" cy="3805238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3" name="Google Shape;23;p3"/>
          <p:cNvCxnSpPr/>
          <p:nvPr/>
        </p:nvCxnSpPr>
        <p:spPr>
          <a:xfrm>
            <a:off x="1333500" y="5708650"/>
            <a:ext cx="8121650" cy="0"/>
          </a:xfrm>
          <a:prstGeom prst="straightConnector1">
            <a:avLst/>
          </a:prstGeom>
          <a:noFill/>
          <a:ln cap="flat" cmpd="sng" w="9525">
            <a:solidFill>
              <a:srgbClr val="828290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4" name="Google Shape;24;p3"/>
          <p:cNvSpPr txBox="1"/>
          <p:nvPr/>
        </p:nvSpPr>
        <p:spPr>
          <a:xfrm>
            <a:off x="461963" y="5605463"/>
            <a:ext cx="1044575" cy="19685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200" u="none" cap="none" strike="noStrike">
                <a:solidFill>
                  <a:srgbClr val="828290"/>
                </a:solidFill>
                <a:latin typeface="Calibri"/>
                <a:ea typeface="Calibri"/>
                <a:cs typeface="Calibri"/>
                <a:sym typeface="Calibri"/>
              </a:rPr>
              <a:t>Written by</a:t>
            </a:r>
            <a:endParaRPr/>
          </a:p>
        </p:txBody>
      </p:sp>
      <p:pic>
        <p:nvPicPr>
          <p:cNvPr id="25" name="Google Shape;25;p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0758488" y="0"/>
            <a:ext cx="1439862" cy="1439863"/>
          </a:xfrm>
          <a:prstGeom prst="rect">
            <a:avLst/>
          </a:prstGeom>
          <a:noFill/>
          <a:ln>
            <a:noFill/>
          </a:ln>
        </p:spPr>
      </p:pic>
      <p:sp>
        <p:nvSpPr>
          <p:cNvPr id="26" name="Google Shape;26;p3"/>
          <p:cNvSpPr txBox="1"/>
          <p:nvPr>
            <p:ph type="ctrTitle"/>
          </p:nvPr>
        </p:nvSpPr>
        <p:spPr>
          <a:xfrm>
            <a:off x="775504" y="1954221"/>
            <a:ext cx="4328932" cy="97970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sz="3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3"/>
          <p:cNvSpPr txBox="1"/>
          <p:nvPr>
            <p:ph idx="1" type="subTitle"/>
          </p:nvPr>
        </p:nvSpPr>
        <p:spPr>
          <a:xfrm>
            <a:off x="775504" y="3046158"/>
            <a:ext cx="4328932" cy="104632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spcBef>
                <a:spcPts val="400"/>
              </a:spcBef>
              <a:spcAft>
                <a:spcPts val="0"/>
              </a:spcAft>
              <a:buSzPts val="1400"/>
              <a:buNone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spcBef>
                <a:spcPts val="1200"/>
              </a:spcBef>
              <a:spcAft>
                <a:spcPts val="0"/>
              </a:spcAft>
              <a:buSzPts val="1120"/>
              <a:buNone/>
              <a:defRPr b="1" sz="1600">
                <a:solidFill>
                  <a:srgbClr val="404040"/>
                </a:solidFill>
              </a:defRPr>
            </a:lvl2pPr>
            <a:lvl3pPr lvl="2" algn="ctr">
              <a:spcBef>
                <a:spcPts val="320"/>
              </a:spcBef>
              <a:spcAft>
                <a:spcPts val="0"/>
              </a:spcAft>
              <a:buSzPts val="1120"/>
              <a:buNone/>
              <a:defRPr>
                <a:solidFill>
                  <a:schemeClr val="dk1"/>
                </a:solidFill>
              </a:defRPr>
            </a:lvl3pPr>
            <a:lvl4pPr lvl="3" algn="ctr">
              <a:spcBef>
                <a:spcPts val="280"/>
              </a:spcBef>
              <a:spcAft>
                <a:spcPts val="0"/>
              </a:spcAft>
              <a:buSzPts val="980"/>
              <a:buNone/>
              <a:defRPr>
                <a:solidFill>
                  <a:schemeClr val="dk1"/>
                </a:solidFill>
              </a:defRPr>
            </a:lvl4pPr>
            <a:lvl5pPr lvl="4" algn="ctr">
              <a:spcBef>
                <a:spcPts val="240"/>
              </a:spcBef>
              <a:spcAft>
                <a:spcPts val="0"/>
              </a:spcAft>
              <a:buSzPts val="840"/>
              <a:buNone/>
              <a:defRPr>
                <a:solidFill>
                  <a:schemeClr val="dk1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28" name="Google Shape;28;p3"/>
          <p:cNvSpPr txBox="1"/>
          <p:nvPr>
            <p:ph idx="2" type="body"/>
          </p:nvPr>
        </p:nvSpPr>
        <p:spPr>
          <a:xfrm>
            <a:off x="1333184" y="6019189"/>
            <a:ext cx="3089275" cy="1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9" name="Google Shape;29;p3"/>
          <p:cNvSpPr txBox="1"/>
          <p:nvPr>
            <p:ph idx="3" type="body"/>
          </p:nvPr>
        </p:nvSpPr>
        <p:spPr>
          <a:xfrm>
            <a:off x="1333184" y="6216807"/>
            <a:ext cx="3089275" cy="1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0" name="Google Shape;30;p3"/>
          <p:cNvSpPr/>
          <p:nvPr>
            <p:ph idx="4" type="pic"/>
          </p:nvPr>
        </p:nvSpPr>
        <p:spPr>
          <a:xfrm>
            <a:off x="461983" y="5914642"/>
            <a:ext cx="576000" cy="576000"/>
          </a:xfrm>
          <a:prstGeom prst="ellipse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rtl="0" algn="ctr">
              <a:spcBef>
                <a:spcPts val="180"/>
              </a:spcBef>
              <a:spcAft>
                <a:spcPts val="0"/>
              </a:spcAft>
              <a:buClr>
                <a:schemeClr val="lt2"/>
              </a:buClr>
              <a:buSzPts val="630"/>
              <a:buFont typeface="Arial"/>
              <a:buNone/>
              <a:defRPr b="0" i="0" sz="9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260"/>
              <a:buFont typeface="Arial"/>
              <a:buChar char="►"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320"/>
              </a:spcBef>
              <a:spcAft>
                <a:spcPts val="0"/>
              </a:spcAft>
              <a:buClr>
                <a:schemeClr val="lt2"/>
              </a:buClr>
              <a:buSzPts val="1120"/>
              <a:buFont typeface="Arial"/>
              <a:buChar char="►"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980"/>
              <a:buFont typeface="Arial"/>
              <a:buChar char="►"/>
              <a:defRPr b="0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240"/>
              </a:spcBef>
              <a:spcAft>
                <a:spcPts val="0"/>
              </a:spcAft>
              <a:buClr>
                <a:schemeClr val="lt2"/>
              </a:buClr>
              <a:buSzPts val="840"/>
              <a:buFont typeface="Arial"/>
              <a:buChar char="►"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6pPr>
            <a:lvl7pPr lvl="6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7pPr>
            <a:lvl8pPr lvl="7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8pPr>
            <a:lvl9pPr lvl="8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vider 1">
  <p:cSld name="Divider 1"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" name="Google Shape;119;p2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vider 3">
  <p:cSld name="Divider 3"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1" name="Google Shape;121;p2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mpty" showMasterSp="0">
  <p:cSld name="Empty"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3" name="Google Shape;123;p2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Empty">
  <p:cSld name="1_Empty"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5" name="Google Shape;125;p2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  <p:sp>
        <p:nvSpPr>
          <p:cNvPr id="126" name="Google Shape;126;p24"/>
          <p:cNvSpPr/>
          <p:nvPr>
            <p:ph idx="2" type="media"/>
          </p:nvPr>
        </p:nvSpPr>
        <p:spPr>
          <a:xfrm>
            <a:off x="0" y="0"/>
            <a:ext cx="12198350" cy="6858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rtl="0" algn="ctr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260"/>
              <a:buFont typeface="Arial"/>
              <a:buChar char="►"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320"/>
              </a:spcBef>
              <a:spcAft>
                <a:spcPts val="0"/>
              </a:spcAft>
              <a:buClr>
                <a:schemeClr val="lt2"/>
              </a:buClr>
              <a:buSzPts val="1120"/>
              <a:buFont typeface="Arial"/>
              <a:buChar char="►"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980"/>
              <a:buFont typeface="Arial"/>
              <a:buChar char="►"/>
              <a:defRPr b="0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240"/>
              </a:spcBef>
              <a:spcAft>
                <a:spcPts val="0"/>
              </a:spcAft>
              <a:buClr>
                <a:schemeClr val="lt2"/>
              </a:buClr>
              <a:buSzPts val="840"/>
              <a:buFont typeface="Arial"/>
              <a:buChar char="►"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6pPr>
            <a:lvl7pPr lvl="6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7pPr>
            <a:lvl8pPr lvl="7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8pPr>
            <a:lvl9pPr lvl="8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Final legal text" showMasterSp="0">
  <p:cSld name="Final legal text"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8" name="Google Shape;128;p2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  <p:sp>
        <p:nvSpPr>
          <p:cNvPr id="129" name="Google Shape;129;p25"/>
          <p:cNvSpPr txBox="1"/>
          <p:nvPr>
            <p:ph idx="1" type="body"/>
          </p:nvPr>
        </p:nvSpPr>
        <p:spPr>
          <a:xfrm>
            <a:off x="607799" y="719139"/>
            <a:ext cx="4677635" cy="521006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840"/>
              </a:spcBef>
              <a:spcAft>
                <a:spcPts val="0"/>
              </a:spcAft>
              <a:buSzPts val="1200"/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 b="1" sz="9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68605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30"/>
              <a:buFont typeface="Arial"/>
              <a:buChar char="►"/>
              <a:defRPr b="1" sz="9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6416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60"/>
              <a:buFont typeface="Arial"/>
              <a:buChar char="►"/>
              <a:defRPr sz="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showMasterSp="0">
  <p:cSld name="Blank"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1" name="Google Shape;131;p2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Standard slide_no bullets">
  <p:cSld name="1_Standard slide_no bullets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2" name="Google Shape;32;p4"/>
          <p:cNvCxnSpPr/>
          <p:nvPr/>
        </p:nvCxnSpPr>
        <p:spPr>
          <a:xfrm>
            <a:off x="609600" y="908050"/>
            <a:ext cx="10980738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33" name="Google Shape;33;p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  <p:sp>
        <p:nvSpPr>
          <p:cNvPr id="34" name="Google Shape;34;p4"/>
          <p:cNvSpPr txBox="1"/>
          <p:nvPr>
            <p:ph type="title"/>
          </p:nvPr>
        </p:nvSpPr>
        <p:spPr>
          <a:xfrm>
            <a:off x="609918" y="294200"/>
            <a:ext cx="10978515" cy="5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4"/>
          <p:cNvSpPr txBox="1"/>
          <p:nvPr>
            <p:ph idx="1" type="body"/>
          </p:nvPr>
        </p:nvSpPr>
        <p:spPr>
          <a:xfrm>
            <a:off x="7133461" y="3813288"/>
            <a:ext cx="3089275" cy="1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</a:defRPr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6" name="Google Shape;36;p4"/>
          <p:cNvSpPr txBox="1"/>
          <p:nvPr>
            <p:ph idx="2" type="body"/>
          </p:nvPr>
        </p:nvSpPr>
        <p:spPr>
          <a:xfrm>
            <a:off x="7133461" y="4055931"/>
            <a:ext cx="3089275" cy="1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</a:defRPr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7" name="Google Shape;37;p4"/>
          <p:cNvSpPr/>
          <p:nvPr>
            <p:ph idx="3" type="pic"/>
          </p:nvPr>
        </p:nvSpPr>
        <p:spPr>
          <a:xfrm>
            <a:off x="6123007" y="3578083"/>
            <a:ext cx="778959" cy="778959"/>
          </a:xfrm>
          <a:prstGeom prst="ellipse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rtl="0" algn="ctr">
              <a:spcBef>
                <a:spcPts val="180"/>
              </a:spcBef>
              <a:spcAft>
                <a:spcPts val="0"/>
              </a:spcAft>
              <a:buClr>
                <a:schemeClr val="lt2"/>
              </a:buClr>
              <a:buSzPts val="630"/>
              <a:buFont typeface="Arial"/>
              <a:buNone/>
              <a:defRPr b="0" i="0" sz="9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260"/>
              <a:buFont typeface="Arial"/>
              <a:buChar char="►"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320"/>
              </a:spcBef>
              <a:spcAft>
                <a:spcPts val="0"/>
              </a:spcAft>
              <a:buClr>
                <a:schemeClr val="lt2"/>
              </a:buClr>
              <a:buSzPts val="1120"/>
              <a:buFont typeface="Arial"/>
              <a:buChar char="►"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980"/>
              <a:buFont typeface="Arial"/>
              <a:buChar char="►"/>
              <a:defRPr b="0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240"/>
              </a:spcBef>
              <a:spcAft>
                <a:spcPts val="0"/>
              </a:spcAft>
              <a:buClr>
                <a:schemeClr val="lt2"/>
              </a:buClr>
              <a:buSzPts val="840"/>
              <a:buFont typeface="Arial"/>
              <a:buChar char="►"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6pPr>
            <a:lvl7pPr lvl="6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7pPr>
            <a:lvl8pPr lvl="7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8pPr>
            <a:lvl9pPr lvl="8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9pPr>
          </a:lstStyle>
          <a:p/>
        </p:txBody>
      </p:sp>
      <p:sp>
        <p:nvSpPr>
          <p:cNvPr id="38" name="Google Shape;38;p4"/>
          <p:cNvSpPr txBox="1"/>
          <p:nvPr>
            <p:ph idx="4" type="body"/>
          </p:nvPr>
        </p:nvSpPr>
        <p:spPr>
          <a:xfrm>
            <a:off x="6123008" y="1137920"/>
            <a:ext cx="5465425" cy="37380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SzPts val="1400"/>
              <a:buNone/>
              <a:defRPr/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9" name="Google Shape;39;p4"/>
          <p:cNvSpPr txBox="1"/>
          <p:nvPr>
            <p:ph idx="5" type="body"/>
          </p:nvPr>
        </p:nvSpPr>
        <p:spPr>
          <a:xfrm>
            <a:off x="6123008" y="1635009"/>
            <a:ext cx="5465425" cy="161155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320"/>
              </a:spcBef>
              <a:spcAft>
                <a:spcPts val="0"/>
              </a:spcAft>
              <a:buSzPts val="1120"/>
              <a:buNone/>
              <a:defRPr sz="1600"/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tandard slide">
  <p:cSld name="Standard slide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1" name="Google Shape;41;p5"/>
          <p:cNvCxnSpPr/>
          <p:nvPr/>
        </p:nvCxnSpPr>
        <p:spPr>
          <a:xfrm>
            <a:off x="609600" y="908050"/>
            <a:ext cx="10980738" cy="0"/>
          </a:xfrm>
          <a:prstGeom prst="straightConnector1">
            <a:avLst/>
          </a:prstGeom>
          <a:noFill/>
          <a:ln cap="flat" cmpd="sng" w="28575">
            <a:solidFill>
              <a:schemeClr val="lt2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42" name="Google Shape;42;p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  <p:sp>
        <p:nvSpPr>
          <p:cNvPr id="43" name="Google Shape;43;p5"/>
          <p:cNvSpPr txBox="1"/>
          <p:nvPr>
            <p:ph type="title"/>
          </p:nvPr>
        </p:nvSpPr>
        <p:spPr>
          <a:xfrm>
            <a:off x="609918" y="294200"/>
            <a:ext cx="10978515" cy="5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5"/>
          <p:cNvSpPr txBox="1"/>
          <p:nvPr>
            <p:ph idx="1" type="body"/>
          </p:nvPr>
        </p:nvSpPr>
        <p:spPr>
          <a:xfrm>
            <a:off x="609918" y="1137920"/>
            <a:ext cx="10978515" cy="49479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17500" lvl="0" marL="457200" algn="l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Char char="►"/>
              <a:defRPr>
                <a:latin typeface="Calibri"/>
                <a:ea typeface="Calibri"/>
                <a:cs typeface="Calibri"/>
                <a:sym typeface="Calibri"/>
              </a:defRPr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260"/>
              <a:buChar char="►"/>
              <a:defRPr>
                <a:latin typeface="Calibri"/>
                <a:ea typeface="Calibri"/>
                <a:cs typeface="Calibri"/>
                <a:sym typeface="Calibri"/>
              </a:defRPr>
            </a:lvl2pPr>
            <a:lvl3pPr indent="-299719" lvl="2" marL="1371600" algn="l">
              <a:spcBef>
                <a:spcPts val="320"/>
              </a:spcBef>
              <a:spcAft>
                <a:spcPts val="0"/>
              </a:spcAft>
              <a:buClr>
                <a:schemeClr val="lt2"/>
              </a:buClr>
              <a:buSzPts val="1120"/>
              <a:buChar char="►"/>
              <a:defRPr>
                <a:latin typeface="Calibri"/>
                <a:ea typeface="Calibri"/>
                <a:cs typeface="Calibri"/>
                <a:sym typeface="Calibri"/>
              </a:defRPr>
            </a:lvl3pPr>
            <a:lvl4pPr indent="-290830" lvl="3" marL="1828800" algn="l"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980"/>
              <a:buChar char="►"/>
              <a:defRPr>
                <a:latin typeface="Calibri"/>
                <a:ea typeface="Calibri"/>
                <a:cs typeface="Calibri"/>
                <a:sym typeface="Calibri"/>
              </a:defRPr>
            </a:lvl4pPr>
            <a:lvl5pPr indent="-281939" lvl="4" marL="2286000" algn="l">
              <a:spcBef>
                <a:spcPts val="240"/>
              </a:spcBef>
              <a:spcAft>
                <a:spcPts val="0"/>
              </a:spcAft>
              <a:buClr>
                <a:schemeClr val="lt2"/>
              </a:buClr>
              <a:buSzPts val="840"/>
              <a:buChar char="►"/>
              <a:defRPr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Approved question wide" showMasterSp="0">
  <p:cSld name="Approved question wide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Google Shape;46;p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0758488" y="0"/>
            <a:ext cx="1439862" cy="1439863"/>
          </a:xfrm>
          <a:prstGeom prst="rect">
            <a:avLst/>
          </a:prstGeom>
          <a:noFill/>
          <a:ln>
            <a:noFill/>
          </a:ln>
        </p:spPr>
      </p:pic>
      <p:sp>
        <p:nvSpPr>
          <p:cNvPr id="47" name="Google Shape;47;p6"/>
          <p:cNvSpPr txBox="1"/>
          <p:nvPr>
            <p:ph type="ctrTitle"/>
          </p:nvPr>
        </p:nvSpPr>
        <p:spPr>
          <a:xfrm>
            <a:off x="944880" y="2158329"/>
            <a:ext cx="4783882" cy="86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sz="3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6"/>
          <p:cNvSpPr txBox="1"/>
          <p:nvPr>
            <p:ph idx="1" type="subTitle"/>
          </p:nvPr>
        </p:nvSpPr>
        <p:spPr>
          <a:xfrm>
            <a:off x="945072" y="3200329"/>
            <a:ext cx="4808028" cy="6457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spcBef>
                <a:spcPts val="400"/>
              </a:spcBef>
              <a:spcAft>
                <a:spcPts val="0"/>
              </a:spcAft>
              <a:buSzPts val="1400"/>
              <a:buNone/>
              <a:defRPr sz="2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rgbClr val="FEFEFE"/>
                </a:solidFill>
              </a:defRPr>
            </a:lvl2pPr>
            <a:lvl3pPr lvl="2" algn="ctr">
              <a:spcBef>
                <a:spcPts val="320"/>
              </a:spcBef>
              <a:spcAft>
                <a:spcPts val="0"/>
              </a:spcAft>
              <a:buSzPts val="1120"/>
              <a:buNone/>
              <a:defRPr>
                <a:solidFill>
                  <a:schemeClr val="dk1"/>
                </a:solidFill>
              </a:defRPr>
            </a:lvl3pPr>
            <a:lvl4pPr lvl="3" algn="ctr">
              <a:spcBef>
                <a:spcPts val="280"/>
              </a:spcBef>
              <a:spcAft>
                <a:spcPts val="0"/>
              </a:spcAft>
              <a:buSzPts val="980"/>
              <a:buNone/>
              <a:defRPr>
                <a:solidFill>
                  <a:schemeClr val="dk1"/>
                </a:solidFill>
              </a:defRPr>
            </a:lvl4pPr>
            <a:lvl5pPr lvl="4" algn="ctr">
              <a:spcBef>
                <a:spcPts val="240"/>
              </a:spcBef>
              <a:spcAft>
                <a:spcPts val="0"/>
              </a:spcAft>
              <a:buSzPts val="840"/>
              <a:buNone/>
              <a:defRPr>
                <a:solidFill>
                  <a:schemeClr val="dk1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_Standard slide">
  <p:cSld name="3_Standard slide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0" name="Google Shape;50;p7"/>
          <p:cNvCxnSpPr/>
          <p:nvPr/>
        </p:nvCxnSpPr>
        <p:spPr>
          <a:xfrm>
            <a:off x="609600" y="908050"/>
            <a:ext cx="10980738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51" name="Google Shape;51;p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  <p:sp>
        <p:nvSpPr>
          <p:cNvPr id="52" name="Google Shape;52;p7"/>
          <p:cNvSpPr txBox="1"/>
          <p:nvPr>
            <p:ph type="title"/>
          </p:nvPr>
        </p:nvSpPr>
        <p:spPr>
          <a:xfrm>
            <a:off x="609918" y="294200"/>
            <a:ext cx="10978515" cy="5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Standard slide">
  <p:cSld name="2_Standard slide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4" name="Google Shape;54;p8"/>
          <p:cNvCxnSpPr/>
          <p:nvPr/>
        </p:nvCxnSpPr>
        <p:spPr>
          <a:xfrm>
            <a:off x="609600" y="908050"/>
            <a:ext cx="7724775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55" name="Google Shape;55;p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  <p:sp>
        <p:nvSpPr>
          <p:cNvPr id="56" name="Google Shape;56;p8"/>
          <p:cNvSpPr/>
          <p:nvPr>
            <p:ph idx="2" type="pic"/>
          </p:nvPr>
        </p:nvSpPr>
        <p:spPr>
          <a:xfrm>
            <a:off x="8199120" y="1"/>
            <a:ext cx="3999231" cy="615610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►"/>
              <a:defRPr b="0" i="0" sz="2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260"/>
              <a:buFont typeface="Arial"/>
              <a:buChar char="►"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320"/>
              </a:spcBef>
              <a:spcAft>
                <a:spcPts val="0"/>
              </a:spcAft>
              <a:buClr>
                <a:schemeClr val="lt2"/>
              </a:buClr>
              <a:buSzPts val="1120"/>
              <a:buFont typeface="Arial"/>
              <a:buChar char="►"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980"/>
              <a:buFont typeface="Arial"/>
              <a:buChar char="►"/>
              <a:defRPr b="0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240"/>
              </a:spcBef>
              <a:spcAft>
                <a:spcPts val="0"/>
              </a:spcAft>
              <a:buClr>
                <a:schemeClr val="lt2"/>
              </a:buClr>
              <a:buSzPts val="840"/>
              <a:buFont typeface="Arial"/>
              <a:buChar char="►"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6pPr>
            <a:lvl7pPr lvl="6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7pPr>
            <a:lvl8pPr lvl="7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8pPr>
            <a:lvl9pPr lvl="8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9pPr>
          </a:lstStyle>
          <a:p/>
        </p:txBody>
      </p:sp>
      <p:sp>
        <p:nvSpPr>
          <p:cNvPr id="57" name="Google Shape;57;p8"/>
          <p:cNvSpPr txBox="1"/>
          <p:nvPr>
            <p:ph type="title"/>
          </p:nvPr>
        </p:nvSpPr>
        <p:spPr>
          <a:xfrm>
            <a:off x="609919" y="294200"/>
            <a:ext cx="7444422" cy="5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8" name="Google Shape;58;p8"/>
          <p:cNvSpPr txBox="1"/>
          <p:nvPr>
            <p:ph idx="1" type="body"/>
          </p:nvPr>
        </p:nvSpPr>
        <p:spPr>
          <a:xfrm>
            <a:off x="609918" y="1137921"/>
            <a:ext cx="7299642" cy="8737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36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chemeClr val="lt1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</a:defRPr>
            </a:lvl4pPr>
            <a:lvl5pPr indent="-228600" lvl="4" marL="2286000" algn="l"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9" name="Google Shape;59;p8"/>
          <p:cNvSpPr txBox="1"/>
          <p:nvPr>
            <p:ph idx="3" type="body"/>
          </p:nvPr>
        </p:nvSpPr>
        <p:spPr>
          <a:xfrm>
            <a:off x="609918" y="2311401"/>
            <a:ext cx="3580117" cy="384470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chemeClr val="lt1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</a:defRPr>
            </a:lvl4pPr>
            <a:lvl5pPr indent="-228600" lvl="4" marL="2286000" algn="l"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0" name="Google Shape;60;p8"/>
          <p:cNvSpPr txBox="1"/>
          <p:nvPr>
            <p:ph idx="4" type="body"/>
          </p:nvPr>
        </p:nvSpPr>
        <p:spPr>
          <a:xfrm>
            <a:off x="4329443" y="2311401"/>
            <a:ext cx="3580117" cy="125475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chemeClr val="lt1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</a:defRPr>
            </a:lvl4pPr>
            <a:lvl5pPr indent="-228600" lvl="4" marL="2286000" algn="l"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1" name="Google Shape;61;p8"/>
          <p:cNvSpPr txBox="1"/>
          <p:nvPr>
            <p:ph idx="5" type="body"/>
          </p:nvPr>
        </p:nvSpPr>
        <p:spPr>
          <a:xfrm>
            <a:off x="4329443" y="4236721"/>
            <a:ext cx="3580117" cy="1944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36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chemeClr val="lt1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</a:defRPr>
            </a:lvl4pPr>
            <a:lvl5pPr indent="-228600" lvl="4" marL="2286000" algn="l"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Standard slide">
  <p:cSld name="1_Standard slide"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3" name="Google Shape;63;p9"/>
          <p:cNvCxnSpPr/>
          <p:nvPr/>
        </p:nvCxnSpPr>
        <p:spPr>
          <a:xfrm>
            <a:off x="2695575" y="908050"/>
            <a:ext cx="8891588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64" name="Google Shape;64;p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9"/>
          <p:cNvSpPr/>
          <p:nvPr>
            <p:ph idx="2" type="pic"/>
          </p:nvPr>
        </p:nvSpPr>
        <p:spPr>
          <a:xfrm>
            <a:off x="0" y="0"/>
            <a:ext cx="2384460" cy="685799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►"/>
              <a:defRPr b="0" i="0" sz="2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260"/>
              <a:buFont typeface="Arial"/>
              <a:buChar char="►"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320"/>
              </a:spcBef>
              <a:spcAft>
                <a:spcPts val="0"/>
              </a:spcAft>
              <a:buClr>
                <a:schemeClr val="lt2"/>
              </a:buClr>
              <a:buSzPts val="1120"/>
              <a:buFont typeface="Arial"/>
              <a:buChar char="►"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980"/>
              <a:buFont typeface="Arial"/>
              <a:buChar char="►"/>
              <a:defRPr b="0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240"/>
              </a:spcBef>
              <a:spcAft>
                <a:spcPts val="0"/>
              </a:spcAft>
              <a:buClr>
                <a:schemeClr val="lt2"/>
              </a:buClr>
              <a:buSzPts val="840"/>
              <a:buFont typeface="Arial"/>
              <a:buChar char="►"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6pPr>
            <a:lvl7pPr lvl="6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7pPr>
            <a:lvl8pPr lvl="7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8pPr>
            <a:lvl9pPr lvl="8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9pPr>
          </a:lstStyle>
          <a:p/>
        </p:txBody>
      </p:sp>
      <p:sp>
        <p:nvSpPr>
          <p:cNvPr id="66" name="Google Shape;66;p9"/>
          <p:cNvSpPr txBox="1"/>
          <p:nvPr>
            <p:ph type="title"/>
          </p:nvPr>
        </p:nvSpPr>
        <p:spPr>
          <a:xfrm>
            <a:off x="2695294" y="294200"/>
            <a:ext cx="8892000" cy="5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9"/>
          <p:cNvSpPr txBox="1"/>
          <p:nvPr>
            <p:ph idx="1" type="body"/>
          </p:nvPr>
        </p:nvSpPr>
        <p:spPr>
          <a:xfrm>
            <a:off x="2695293" y="1137921"/>
            <a:ext cx="2742882" cy="501818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36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chemeClr val="lt1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</a:defRPr>
            </a:lvl4pPr>
            <a:lvl5pPr indent="-228600" lvl="4" marL="2286000" algn="l"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8" name="Google Shape;68;p9"/>
          <p:cNvSpPr txBox="1"/>
          <p:nvPr>
            <p:ph idx="3" type="body"/>
          </p:nvPr>
        </p:nvSpPr>
        <p:spPr>
          <a:xfrm>
            <a:off x="5727083" y="1137921"/>
            <a:ext cx="2803842" cy="501818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chemeClr val="lt1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</a:defRPr>
            </a:lvl4pPr>
            <a:lvl5pPr indent="-228600" lvl="4" marL="2286000" algn="l"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9" name="Google Shape;69;p9"/>
          <p:cNvSpPr txBox="1"/>
          <p:nvPr>
            <p:ph idx="4" type="body"/>
          </p:nvPr>
        </p:nvSpPr>
        <p:spPr>
          <a:xfrm>
            <a:off x="8819832" y="1137921"/>
            <a:ext cx="2768600" cy="279615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chemeClr val="lt1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</a:defRPr>
            </a:lvl4pPr>
            <a:lvl5pPr indent="-228600" lvl="4" marL="2286000" algn="l"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tandard slide_no bullets" type="obj">
  <p:cSld name="OBJECT"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1" name="Google Shape;71;p10"/>
          <p:cNvCxnSpPr/>
          <p:nvPr/>
        </p:nvCxnSpPr>
        <p:spPr>
          <a:xfrm>
            <a:off x="609600" y="908050"/>
            <a:ext cx="10980738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72" name="Google Shape;72;p1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0"/>
          <p:cNvSpPr txBox="1"/>
          <p:nvPr>
            <p:ph type="title"/>
          </p:nvPr>
        </p:nvSpPr>
        <p:spPr>
          <a:xfrm>
            <a:off x="609918" y="294200"/>
            <a:ext cx="10978515" cy="5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10"/>
          <p:cNvSpPr txBox="1"/>
          <p:nvPr>
            <p:ph idx="1" type="body"/>
          </p:nvPr>
        </p:nvSpPr>
        <p:spPr>
          <a:xfrm>
            <a:off x="609918" y="1137920"/>
            <a:ext cx="8238744" cy="4834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120"/>
              <a:buNone/>
              <a:defRPr sz="16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20.xml"/><Relationship Id="rId22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21.xml"/><Relationship Id="rId24" Type="http://schemas.openxmlformats.org/officeDocument/2006/relationships/slideLayout" Target="../slideLayouts/slideLayout24.xml"/><Relationship Id="rId23" Type="http://schemas.openxmlformats.org/officeDocument/2006/relationships/slideLayout" Target="../slideLayouts/slideLayout23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26" Type="http://schemas.openxmlformats.org/officeDocument/2006/relationships/theme" Target="../theme/theme1.xml"/><Relationship Id="rId25" Type="http://schemas.openxmlformats.org/officeDocument/2006/relationships/slideLayout" Target="../slideLayouts/slideLayout25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/>
          <p:nvPr>
            <p:ph type="title"/>
          </p:nvPr>
        </p:nvSpPr>
        <p:spPr>
          <a:xfrm>
            <a:off x="609600" y="293688"/>
            <a:ext cx="10979150" cy="59213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" name="Google Shape;11;p1"/>
          <p:cNvSpPr txBox="1"/>
          <p:nvPr>
            <p:ph idx="1" type="body"/>
          </p:nvPr>
        </p:nvSpPr>
        <p:spPr>
          <a:xfrm>
            <a:off x="609600" y="1138238"/>
            <a:ext cx="10979150" cy="494823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17500" lvl="0" marL="457200" marR="0" rtl="0" algn="l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►"/>
              <a:defRPr b="0" i="0" sz="2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08610" lvl="1" marL="914400" marR="0" rtl="0" algn="l"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260"/>
              <a:buFont typeface="Arial"/>
              <a:buChar char="►"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99719" lvl="2" marL="1371600" marR="0" rtl="0" algn="l">
              <a:spcBef>
                <a:spcPts val="320"/>
              </a:spcBef>
              <a:spcAft>
                <a:spcPts val="0"/>
              </a:spcAft>
              <a:buClr>
                <a:schemeClr val="lt2"/>
              </a:buClr>
              <a:buSzPts val="1120"/>
              <a:buFont typeface="Arial"/>
              <a:buChar char="►"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90830" lvl="3" marL="1828800" marR="0" rtl="0" algn="l"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980"/>
              <a:buFont typeface="Arial"/>
              <a:buChar char="►"/>
              <a:defRPr b="0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81939" lvl="4" marL="2286000" marR="0" rtl="0" algn="l">
              <a:spcBef>
                <a:spcPts val="240"/>
              </a:spcBef>
              <a:spcAft>
                <a:spcPts val="0"/>
              </a:spcAft>
              <a:buClr>
                <a:schemeClr val="lt2"/>
              </a:buClr>
              <a:buSzPts val="840"/>
              <a:buFont typeface="Arial"/>
              <a:buChar char="►"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9pPr>
          </a:lstStyle>
          <a:p/>
        </p:txBody>
      </p:sp>
      <p:sp>
        <p:nvSpPr>
          <p:cNvPr id="12" name="Google Shape;12;p1"/>
          <p:cNvSpPr txBox="1"/>
          <p:nvPr/>
        </p:nvSpPr>
        <p:spPr>
          <a:xfrm>
            <a:off x="10642600" y="6470650"/>
            <a:ext cx="1192213" cy="1809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9 July 2020</a:t>
            </a:r>
            <a:endParaRPr b="0" i="0" sz="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" name="Google Shape;13;p1"/>
          <p:cNvSpPr txBox="1"/>
          <p:nvPr/>
        </p:nvSpPr>
        <p:spPr>
          <a:xfrm>
            <a:off x="3162300" y="6470650"/>
            <a:ext cx="3086100" cy="1809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Maharashtra State Board of Technical Education</a:t>
            </a:r>
            <a:endParaRPr/>
          </a:p>
        </p:txBody>
      </p:sp>
      <p:sp>
        <p:nvSpPr>
          <p:cNvPr id="14" name="Google Shape;14;p1"/>
          <p:cNvSpPr txBox="1"/>
          <p:nvPr/>
        </p:nvSpPr>
        <p:spPr>
          <a:xfrm>
            <a:off x="609600" y="6470650"/>
            <a:ext cx="663575" cy="1809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Page </a:t>
            </a:r>
            <a:fld id="{00000000-1234-1234-1234-123412341234}" type="slidenum">
              <a:rPr b="0" i="0" lang="en-US" sz="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  <p:sldLayoutId id="2147483667" r:id="rId20"/>
    <p:sldLayoutId id="2147483668" r:id="rId21"/>
    <p:sldLayoutId id="2147483669" r:id="rId22"/>
    <p:sldLayoutId id="2147483670" r:id="rId23"/>
    <p:sldLayoutId id="2147483671" r:id="rId24"/>
    <p:sldLayoutId id="2147483672" r:id="rId25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5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5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5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5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27"/>
          <p:cNvSpPr txBox="1"/>
          <p:nvPr>
            <p:ph type="ctrTitle"/>
          </p:nvPr>
        </p:nvSpPr>
        <p:spPr>
          <a:xfrm>
            <a:off x="915988" y="1476375"/>
            <a:ext cx="5422900" cy="86042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CO_IF_22316_UO3</a:t>
            </a:r>
            <a:endParaRPr/>
          </a:p>
        </p:txBody>
      </p:sp>
      <p:sp>
        <p:nvSpPr>
          <p:cNvPr id="137" name="Google Shape;137;p27"/>
          <p:cNvSpPr txBox="1"/>
          <p:nvPr>
            <p:ph idx="1" type="subTitle"/>
          </p:nvPr>
        </p:nvSpPr>
        <p:spPr>
          <a:xfrm>
            <a:off x="915988" y="2422525"/>
            <a:ext cx="5422900" cy="13747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40"/>
              <a:buNone/>
            </a:pPr>
            <a:r>
              <a:rPr lang="en-US" sz="1200"/>
              <a:t>Pratibha Pednekar, Lecturer, VES Polytechnic</a:t>
            </a:r>
            <a:endParaRPr sz="1200"/>
          </a:p>
          <a:p>
            <a:pPr indent="0" lvl="0" marL="0" rtl="0" algn="l">
              <a:lnSpc>
                <a:spcPct val="100000"/>
              </a:lnSpc>
              <a:spcBef>
                <a:spcPts val="1520"/>
              </a:spcBef>
              <a:spcAft>
                <a:spcPts val="0"/>
              </a:spcAft>
              <a:buSzPts val="1120"/>
              <a:buNone/>
            </a:pPr>
            <a:r>
              <a:rPr b="1" lang="en-US"/>
              <a:t>Date: 08 July2020</a:t>
            </a:r>
            <a:endParaRPr b="1"/>
          </a:p>
          <a:p>
            <a:pPr indent="0" lvl="0" marL="0" rtl="0" algn="l">
              <a:lnSpc>
                <a:spcPct val="100000"/>
              </a:lnSpc>
              <a:spcBef>
                <a:spcPts val="1520"/>
              </a:spcBef>
              <a:spcAft>
                <a:spcPts val="0"/>
              </a:spcAft>
              <a:buSzPts val="1120"/>
              <a:buNone/>
            </a:pPr>
            <a:r>
              <a:rPr b="1" lang="en-US"/>
              <a:t>MSBTE LEAD: Learning at your Doorstep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28"/>
          <p:cNvSpPr txBox="1"/>
          <p:nvPr>
            <p:ph type="ctrTitle"/>
          </p:nvPr>
        </p:nvSpPr>
        <p:spPr>
          <a:xfrm>
            <a:off x="776288" y="1954213"/>
            <a:ext cx="4752315" cy="97948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Unit 03 :</a:t>
            </a:r>
            <a:br>
              <a:rPr lang="en-US"/>
            </a:br>
            <a:r>
              <a:rPr lang="en-US">
                <a:solidFill>
                  <a:srgbClr val="2E2E38"/>
                </a:solidFill>
              </a:rPr>
              <a:t> </a:t>
            </a:r>
            <a:r>
              <a:rPr lang="en-US"/>
              <a:t>Implement Inheritance in c++</a:t>
            </a:r>
            <a:endParaRPr/>
          </a:p>
        </p:txBody>
      </p:sp>
      <p:sp>
        <p:nvSpPr>
          <p:cNvPr id="144" name="Google Shape;144;p28"/>
          <p:cNvSpPr txBox="1"/>
          <p:nvPr>
            <p:ph idx="2" type="body"/>
          </p:nvPr>
        </p:nvSpPr>
        <p:spPr>
          <a:xfrm>
            <a:off x="1333500" y="6019800"/>
            <a:ext cx="3089275" cy="17938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840"/>
              <a:buNone/>
            </a:pPr>
            <a:r>
              <a:rPr lang="en-US"/>
              <a:t>Pratibha Sameer Pednekar</a:t>
            </a:r>
            <a:endParaRPr/>
          </a:p>
        </p:txBody>
      </p:sp>
      <p:sp>
        <p:nvSpPr>
          <p:cNvPr id="145" name="Google Shape;145;p28"/>
          <p:cNvSpPr txBox="1"/>
          <p:nvPr>
            <p:ph idx="3" type="body"/>
          </p:nvPr>
        </p:nvSpPr>
        <p:spPr>
          <a:xfrm>
            <a:off x="1333500" y="6216650"/>
            <a:ext cx="6136079" cy="17938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840"/>
              <a:buNone/>
            </a:pPr>
            <a:r>
              <a:rPr lang="en-US" sz="1200"/>
              <a:t>Lecturer, Department of Computer Engineering[NBA Accredited],Vivekanand Education Society’s Polytechnic, Mumbai</a:t>
            </a:r>
            <a:endParaRPr sz="1200"/>
          </a:p>
        </p:txBody>
      </p:sp>
      <p:pic>
        <p:nvPicPr>
          <p:cNvPr descr="C:\Users\sameer pednekar\Downloads\since colorlogo.jpg" id="146" name="Google Shape;146;p2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75504" y="5861798"/>
            <a:ext cx="465371" cy="71001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29"/>
          <p:cNvSpPr txBox="1"/>
          <p:nvPr>
            <p:ph type="ctrTitle"/>
          </p:nvPr>
        </p:nvSpPr>
        <p:spPr>
          <a:xfrm>
            <a:off x="776288" y="1463041"/>
            <a:ext cx="5850143" cy="14706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/>
              <a:t>Unit Outcome 3 : Write C++ Program using virtual base class.</a:t>
            </a:r>
            <a:endParaRPr/>
          </a:p>
        </p:txBody>
      </p:sp>
      <p:sp>
        <p:nvSpPr>
          <p:cNvPr id="153" name="Google Shape;153;p29"/>
          <p:cNvSpPr txBox="1"/>
          <p:nvPr>
            <p:ph idx="2" type="body"/>
          </p:nvPr>
        </p:nvSpPr>
        <p:spPr>
          <a:xfrm>
            <a:off x="1333500" y="6019800"/>
            <a:ext cx="3089275" cy="17938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840"/>
              <a:buNone/>
            </a:pPr>
            <a:r>
              <a:rPr lang="en-US"/>
              <a:t>Pratibha Sameer Pednekar</a:t>
            </a:r>
            <a:endParaRPr/>
          </a:p>
        </p:txBody>
      </p:sp>
      <p:sp>
        <p:nvSpPr>
          <p:cNvPr id="154" name="Google Shape;154;p29"/>
          <p:cNvSpPr txBox="1"/>
          <p:nvPr>
            <p:ph idx="3" type="body"/>
          </p:nvPr>
        </p:nvSpPr>
        <p:spPr>
          <a:xfrm>
            <a:off x="1333500" y="6216650"/>
            <a:ext cx="6136079" cy="17938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840"/>
              <a:buNone/>
            </a:pPr>
            <a:r>
              <a:rPr lang="en-US" sz="1200"/>
              <a:t>Lecturer, Department of Computer Engineering[NBA Accredited],Vivekanand Education Society’s Polytechnic, Mumbai</a:t>
            </a:r>
            <a:endParaRPr sz="1200"/>
          </a:p>
        </p:txBody>
      </p:sp>
      <p:pic>
        <p:nvPicPr>
          <p:cNvPr descr="C:\Users\sameer pednekar\Downloads\since colorlogo.jpg" id="155" name="Google Shape;155;p2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75504" y="5861798"/>
            <a:ext cx="465371" cy="71001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30"/>
          <p:cNvSpPr txBox="1"/>
          <p:nvPr>
            <p:ph type="ctrTitle"/>
          </p:nvPr>
        </p:nvSpPr>
        <p:spPr>
          <a:xfrm>
            <a:off x="776288" y="1954213"/>
            <a:ext cx="5850143" cy="137983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Learning Outcome 4:- student should able to understand concept of virtual base class with its example</a:t>
            </a:r>
            <a:endParaRPr/>
          </a:p>
        </p:txBody>
      </p:sp>
      <p:sp>
        <p:nvSpPr>
          <p:cNvPr id="162" name="Google Shape;162;p30"/>
          <p:cNvSpPr txBox="1"/>
          <p:nvPr>
            <p:ph idx="2" type="body"/>
          </p:nvPr>
        </p:nvSpPr>
        <p:spPr>
          <a:xfrm>
            <a:off x="1333500" y="6019800"/>
            <a:ext cx="3089275" cy="17938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840"/>
              <a:buNone/>
            </a:pPr>
            <a:r>
              <a:rPr lang="en-US"/>
              <a:t>Pratibha Sameer Pednekar</a:t>
            </a:r>
            <a:endParaRPr/>
          </a:p>
        </p:txBody>
      </p:sp>
      <p:sp>
        <p:nvSpPr>
          <p:cNvPr id="163" name="Google Shape;163;p30"/>
          <p:cNvSpPr txBox="1"/>
          <p:nvPr>
            <p:ph idx="3" type="body"/>
          </p:nvPr>
        </p:nvSpPr>
        <p:spPr>
          <a:xfrm>
            <a:off x="1333500" y="6216650"/>
            <a:ext cx="6136079" cy="17938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840"/>
              <a:buNone/>
            </a:pPr>
            <a:r>
              <a:rPr lang="en-US" sz="1200"/>
              <a:t>Lecturer, Department of Computer Engineering[NBA Accredited],Vivekanand Education Society’s Polytechnic, Mumbai</a:t>
            </a:r>
            <a:endParaRPr sz="1200"/>
          </a:p>
        </p:txBody>
      </p:sp>
      <p:pic>
        <p:nvPicPr>
          <p:cNvPr descr="C:\Users\sameer pednekar\Downloads\since colorlogo.jpg" id="164" name="Google Shape;164;p3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75504" y="5861798"/>
            <a:ext cx="465371" cy="71001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31"/>
          <p:cNvSpPr txBox="1"/>
          <p:nvPr>
            <p:ph type="title"/>
          </p:nvPr>
        </p:nvSpPr>
        <p:spPr>
          <a:xfrm>
            <a:off x="609918" y="294200"/>
            <a:ext cx="10978515" cy="5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What we will learn today </a:t>
            </a:r>
            <a:endParaRPr/>
          </a:p>
        </p:txBody>
      </p:sp>
      <p:graphicFrame>
        <p:nvGraphicFramePr>
          <p:cNvPr id="170" name="Google Shape;170;p31"/>
          <p:cNvGraphicFramePr/>
          <p:nvPr/>
        </p:nvGraphicFramePr>
        <p:xfrm>
          <a:off x="609600" y="1138238"/>
          <a:ext cx="3000000" cy="3000000"/>
        </p:xfrm>
        <a:graphic>
          <a:graphicData uri="http://schemas.openxmlformats.org/drawingml/2006/table">
            <a:tbl>
              <a:tblPr>
                <a:noFill/>
                <a:tableStyleId>{7F9273DA-A39F-4DBD-82C5-A1A3666790C3}</a:tableStyleId>
              </a:tblPr>
              <a:tblGrid>
                <a:gridCol w="604525"/>
                <a:gridCol w="4219775"/>
              </a:tblGrid>
              <a:tr h="4290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US" sz="1800" u="none" cap="none" strike="noStrike">
                          <a:solidFill>
                            <a:schemeClr val="lt1"/>
                          </a:solidFill>
                          <a:latin typeface="Inter-Regular"/>
                          <a:ea typeface="Inter-Regular"/>
                          <a:cs typeface="Inter-Regular"/>
                          <a:sym typeface="Inter-Regular"/>
                        </a:rPr>
                        <a:t>1.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800" u="none" cap="none" strike="noStrike">
                        <a:solidFill>
                          <a:schemeClr val="lt1"/>
                        </a:solidFill>
                        <a:latin typeface="Inter-Regular"/>
                        <a:ea typeface="Inter-Regular"/>
                        <a:cs typeface="Inter-Regular"/>
                        <a:sym typeface="Inter-Regula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US" sz="1800" u="none" cap="none" strike="noStrike">
                          <a:solidFill>
                            <a:schemeClr val="lt1"/>
                          </a:solidFill>
                          <a:latin typeface="Inter-Regular"/>
                          <a:ea typeface="Inter-Regular"/>
                          <a:cs typeface="Inter-Regular"/>
                          <a:sym typeface="Inter-Regular"/>
                        </a:rPr>
                        <a:t>Virtual Base Class</a:t>
                      </a:r>
                      <a:endParaRPr b="0" sz="1800" u="none" cap="none" strike="noStrike">
                        <a:solidFill>
                          <a:schemeClr val="lt1"/>
                        </a:solidFill>
                        <a:latin typeface="Inter-Regular"/>
                        <a:ea typeface="Inter-Regular"/>
                        <a:cs typeface="Inter-Regular"/>
                        <a:sym typeface="Inter-Regula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800" u="none" cap="none" strike="noStrike">
                        <a:solidFill>
                          <a:schemeClr val="lt1"/>
                        </a:solidFill>
                        <a:latin typeface="Inter-Regular"/>
                        <a:ea typeface="Inter-Regular"/>
                        <a:cs typeface="Inter-Regular"/>
                        <a:sym typeface="Inter-Regular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290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800" u="none" cap="none" strike="noStrike">
                        <a:solidFill>
                          <a:schemeClr val="lt1"/>
                        </a:solidFill>
                        <a:latin typeface="Inter-Regular"/>
                        <a:ea typeface="Inter-Regular"/>
                        <a:cs typeface="Inter-Regular"/>
                        <a:sym typeface="Inter-Regular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Inter-Regular"/>
                        <a:buNone/>
                      </a:pPr>
                      <a:r>
                        <a:t/>
                      </a:r>
                      <a:endParaRPr b="0" sz="1800" u="none" cap="none" strike="noStrike">
                        <a:solidFill>
                          <a:schemeClr val="lt1"/>
                        </a:solidFill>
                        <a:latin typeface="Inter-Regular"/>
                        <a:ea typeface="Inter-Regular"/>
                        <a:cs typeface="Inter-Regular"/>
                        <a:sym typeface="Inter-Regular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290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 u="none" cap="none" strike="noStrike">
                        <a:solidFill>
                          <a:schemeClr val="lt1"/>
                        </a:solidFill>
                        <a:latin typeface="Inter-Regular"/>
                        <a:ea typeface="Inter-Regular"/>
                        <a:cs typeface="Inter-Regular"/>
                        <a:sym typeface="Inter-Regular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Inter-Regular"/>
                        <a:buNone/>
                      </a:pPr>
                      <a:r>
                        <a:t/>
                      </a:r>
                      <a:endParaRPr b="0" sz="1600" u="none" cap="none" strike="noStrike">
                        <a:solidFill>
                          <a:schemeClr val="lt1"/>
                        </a:solidFill>
                        <a:latin typeface="Inter-Regular"/>
                        <a:ea typeface="Inter-Regular"/>
                        <a:cs typeface="Inter-Regular"/>
                        <a:sym typeface="Inter-Regular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171" name="Google Shape;171;p31"/>
          <p:cNvSpPr txBox="1"/>
          <p:nvPr>
            <p:ph idx="1" type="body"/>
          </p:nvPr>
        </p:nvSpPr>
        <p:spPr>
          <a:xfrm>
            <a:off x="7133461" y="3813288"/>
            <a:ext cx="3089275" cy="1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840"/>
              <a:buNone/>
            </a:pPr>
            <a:r>
              <a:rPr lang="en-US"/>
              <a:t>Pratibha Sameer Pednekar</a:t>
            </a:r>
            <a:endParaRPr/>
          </a:p>
        </p:txBody>
      </p:sp>
      <p:sp>
        <p:nvSpPr>
          <p:cNvPr id="172" name="Google Shape;172;p31"/>
          <p:cNvSpPr txBox="1"/>
          <p:nvPr>
            <p:ph idx="2" type="body"/>
          </p:nvPr>
        </p:nvSpPr>
        <p:spPr>
          <a:xfrm>
            <a:off x="7133461" y="4055931"/>
            <a:ext cx="4236904" cy="1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560"/>
              <a:buNone/>
            </a:pPr>
            <a:r>
              <a:rPr lang="en-US" sz="800"/>
              <a:t>Lecturer, Department of Computer Engineering[NBA Accredited],Vivekanand Education Society’s Polytechnic, Mumbai</a:t>
            </a:r>
            <a:endParaRPr/>
          </a:p>
        </p:txBody>
      </p:sp>
      <p:sp>
        <p:nvSpPr>
          <p:cNvPr id="173" name="Google Shape;173;p31"/>
          <p:cNvSpPr txBox="1"/>
          <p:nvPr>
            <p:ph idx="4" type="body"/>
          </p:nvPr>
        </p:nvSpPr>
        <p:spPr>
          <a:xfrm>
            <a:off x="6123008" y="1137920"/>
            <a:ext cx="5465425" cy="37380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Key takeaways</a:t>
            </a:r>
            <a:endParaRPr/>
          </a:p>
        </p:txBody>
      </p:sp>
      <p:sp>
        <p:nvSpPr>
          <p:cNvPr id="174" name="Google Shape;174;p31"/>
          <p:cNvSpPr txBox="1"/>
          <p:nvPr>
            <p:ph idx="5" type="body"/>
          </p:nvPr>
        </p:nvSpPr>
        <p:spPr>
          <a:xfrm>
            <a:off x="6123008" y="1635009"/>
            <a:ext cx="5465425" cy="161155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120"/>
              <a:buNone/>
            </a:pPr>
            <a:r>
              <a:rPr lang="en-US"/>
              <a:t> Virtual Base Class</a:t>
            </a:r>
            <a:endParaRPr/>
          </a:p>
        </p:txBody>
      </p:sp>
      <p:pic>
        <p:nvPicPr>
          <p:cNvPr descr="C:\Users\sameer pednekar\Downloads\since colorlogo.jpg" id="175" name="Google Shape;175;p3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545845" y="3749490"/>
            <a:ext cx="465371" cy="71001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32"/>
          <p:cNvSpPr txBox="1"/>
          <p:nvPr>
            <p:ph type="title"/>
          </p:nvPr>
        </p:nvSpPr>
        <p:spPr>
          <a:xfrm>
            <a:off x="609600" y="293688"/>
            <a:ext cx="10979150" cy="5905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Concept Map</a:t>
            </a:r>
            <a:endParaRPr/>
          </a:p>
        </p:txBody>
      </p:sp>
      <p:sp>
        <p:nvSpPr>
          <p:cNvPr id="181" name="Google Shape;181;p32"/>
          <p:cNvSpPr txBox="1"/>
          <p:nvPr>
            <p:ph idx="1" type="body"/>
          </p:nvPr>
        </p:nvSpPr>
        <p:spPr>
          <a:xfrm>
            <a:off x="609600" y="1138238"/>
            <a:ext cx="10979150" cy="494823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82" name="Google Shape;182;p32"/>
          <p:cNvSpPr/>
          <p:nvPr/>
        </p:nvSpPr>
        <p:spPr>
          <a:xfrm>
            <a:off x="0" y="0"/>
            <a:ext cx="12198350" cy="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Inter-Regular"/>
              <a:ea typeface="Inter-Regular"/>
              <a:cs typeface="Inter-Regular"/>
              <a:sym typeface="Inter-Regular"/>
            </a:endParaRPr>
          </a:p>
        </p:txBody>
      </p:sp>
      <p:sp>
        <p:nvSpPr>
          <p:cNvPr id="183" name="Google Shape;183;p32"/>
          <p:cNvSpPr/>
          <p:nvPr/>
        </p:nvSpPr>
        <p:spPr>
          <a:xfrm>
            <a:off x="0" y="0"/>
            <a:ext cx="12198350" cy="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Inter-Regular"/>
              <a:ea typeface="Inter-Regular"/>
              <a:cs typeface="Inter-Regular"/>
              <a:sym typeface="Inter-Regular"/>
            </a:endParaRPr>
          </a:p>
        </p:txBody>
      </p:sp>
      <p:sp>
        <p:nvSpPr>
          <p:cNvPr id="184" name="Google Shape;184;p32"/>
          <p:cNvSpPr/>
          <p:nvPr/>
        </p:nvSpPr>
        <p:spPr>
          <a:xfrm>
            <a:off x="0" y="0"/>
            <a:ext cx="12198350" cy="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Inter-Regular"/>
              <a:ea typeface="Inter-Regular"/>
              <a:cs typeface="Inter-Regular"/>
              <a:sym typeface="Inter-Regular"/>
            </a:endParaRPr>
          </a:p>
        </p:txBody>
      </p:sp>
      <p:sp>
        <p:nvSpPr>
          <p:cNvPr id="185" name="Google Shape;185;p32"/>
          <p:cNvSpPr/>
          <p:nvPr/>
        </p:nvSpPr>
        <p:spPr>
          <a:xfrm>
            <a:off x="2461846" y="2067951"/>
            <a:ext cx="2377440" cy="984738"/>
          </a:xfrm>
          <a:prstGeom prst="ellipse">
            <a:avLst/>
          </a:prstGeom>
          <a:gradFill>
            <a:gsLst>
              <a:gs pos="0">
                <a:srgbClr val="84C0FF"/>
              </a:gs>
              <a:gs pos="35000">
                <a:srgbClr val="A8D2FF"/>
              </a:gs>
              <a:gs pos="100000">
                <a:srgbClr val="DBEDFF"/>
              </a:gs>
            </a:gsLst>
            <a:lin ang="16200000" scaled="0"/>
          </a:gradFill>
          <a:ln cap="flat" cmpd="sng" w="9525">
            <a:solidFill>
              <a:srgbClr val="1288E3"/>
            </a:solidFill>
            <a:prstDash val="solid"/>
            <a:round/>
            <a:headEnd len="sm" w="sm" type="none"/>
            <a:tailEnd len="sm" w="sm" type="none"/>
          </a:ln>
          <a:effectLst>
            <a:outerShdw blurRad="40000" rotWithShape="0" dir="5400000" dist="20000">
              <a:srgbClr val="000000">
                <a:alpha val="37647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rgbClr val="FF0000"/>
                </a:solidFill>
                <a:latin typeface="Inter-Regular"/>
                <a:ea typeface="Inter-Regular"/>
                <a:cs typeface="Inter-Regular"/>
                <a:sym typeface="Inter-Regular"/>
              </a:rPr>
              <a:t>Inheritance</a:t>
            </a:r>
            <a:endParaRPr sz="1000">
              <a:solidFill>
                <a:srgbClr val="FF0000"/>
              </a:solidFill>
              <a:latin typeface="Inter-Regular"/>
              <a:ea typeface="Inter-Regular"/>
              <a:cs typeface="Inter-Regular"/>
              <a:sym typeface="Inter-Regular"/>
            </a:endParaRPr>
          </a:p>
        </p:txBody>
      </p:sp>
      <p:sp>
        <p:nvSpPr>
          <p:cNvPr id="186" name="Google Shape;186;p32"/>
          <p:cNvSpPr/>
          <p:nvPr/>
        </p:nvSpPr>
        <p:spPr>
          <a:xfrm>
            <a:off x="4839286" y="2293030"/>
            <a:ext cx="978408" cy="484632"/>
          </a:xfrm>
          <a:prstGeom prst="rightArrow">
            <a:avLst>
              <a:gd fmla="val 50000" name="adj1"/>
              <a:gd fmla="val 50000" name="adj2"/>
            </a:avLst>
          </a:prstGeom>
          <a:gradFill>
            <a:gsLst>
              <a:gs pos="0">
                <a:srgbClr val="84C0FF"/>
              </a:gs>
              <a:gs pos="35000">
                <a:srgbClr val="A8D2FF"/>
              </a:gs>
              <a:gs pos="100000">
                <a:srgbClr val="DBEDFF"/>
              </a:gs>
            </a:gsLst>
            <a:lin ang="16200000" scaled="0"/>
          </a:gradFill>
          <a:ln cap="flat" cmpd="sng" w="9525">
            <a:solidFill>
              <a:srgbClr val="1288E3"/>
            </a:solidFill>
            <a:prstDash val="solid"/>
            <a:round/>
            <a:headEnd len="sm" w="sm" type="none"/>
            <a:tailEnd len="sm" w="sm" type="none"/>
          </a:ln>
          <a:effectLst>
            <a:outerShdw blurRad="40000" rotWithShape="0" dir="5400000" dist="20000">
              <a:srgbClr val="000000">
                <a:alpha val="37647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-Regular"/>
              <a:ea typeface="Inter-Regular"/>
              <a:cs typeface="Inter-Regular"/>
              <a:sym typeface="Inter-Regular"/>
            </a:endParaRPr>
          </a:p>
        </p:txBody>
      </p:sp>
      <p:sp>
        <p:nvSpPr>
          <p:cNvPr id="187" name="Google Shape;187;p32"/>
          <p:cNvSpPr/>
          <p:nvPr/>
        </p:nvSpPr>
        <p:spPr>
          <a:xfrm>
            <a:off x="5817694" y="2088341"/>
            <a:ext cx="2377440" cy="984738"/>
          </a:xfrm>
          <a:prstGeom prst="ellipse">
            <a:avLst/>
          </a:prstGeom>
          <a:gradFill>
            <a:gsLst>
              <a:gs pos="0">
                <a:srgbClr val="84C0FF"/>
              </a:gs>
              <a:gs pos="35000">
                <a:srgbClr val="A8D2FF"/>
              </a:gs>
              <a:gs pos="100000">
                <a:srgbClr val="DBEDFF"/>
              </a:gs>
            </a:gsLst>
            <a:lin ang="16200000" scaled="0"/>
          </a:gradFill>
          <a:ln cap="flat" cmpd="sng" w="9525">
            <a:solidFill>
              <a:srgbClr val="1288E3"/>
            </a:solidFill>
            <a:prstDash val="solid"/>
            <a:round/>
            <a:headEnd len="sm" w="sm" type="none"/>
            <a:tailEnd len="sm" w="sm" type="none"/>
          </a:ln>
          <a:effectLst>
            <a:outerShdw blurRad="40000" rotWithShape="0" dir="5400000" dist="20000">
              <a:srgbClr val="000000">
                <a:alpha val="37647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rgbClr val="FF0000"/>
                </a:solidFill>
                <a:latin typeface="Inter-Regular"/>
                <a:ea typeface="Inter-Regular"/>
                <a:cs typeface="Inter-Regular"/>
                <a:sym typeface="Inter-Regular"/>
              </a:rPr>
              <a:t>Virtual Base Class          </a:t>
            </a:r>
            <a:endParaRPr sz="900">
              <a:solidFill>
                <a:srgbClr val="FF0000"/>
              </a:solidFill>
              <a:latin typeface="Inter-Regular"/>
              <a:ea typeface="Inter-Regular"/>
              <a:cs typeface="Inter-Regular"/>
              <a:sym typeface="Inter-Regular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33"/>
          <p:cNvSpPr txBox="1"/>
          <p:nvPr>
            <p:ph idx="1" type="body"/>
          </p:nvPr>
        </p:nvSpPr>
        <p:spPr>
          <a:xfrm>
            <a:off x="609918" y="1137920"/>
            <a:ext cx="10978515" cy="49479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355600" lvl="0" marL="355600" rtl="0" algn="l"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 </a:t>
            </a:r>
            <a:endParaRPr/>
          </a:p>
          <a:p>
            <a:pPr indent="-355600" lvl="0" marL="355600" rtl="0" algn="l"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  <a:p>
            <a:pPr indent="-355600" lvl="0" marL="355600" rtl="0" algn="l"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rPr lang="en-US"/>
              <a:t>       </a:t>
            </a:r>
            <a:endParaRPr/>
          </a:p>
        </p:txBody>
      </p:sp>
      <p:sp>
        <p:nvSpPr>
          <p:cNvPr id="194" name="Google Shape;194;p33"/>
          <p:cNvSpPr txBox="1"/>
          <p:nvPr>
            <p:ph type="title"/>
          </p:nvPr>
        </p:nvSpPr>
        <p:spPr>
          <a:xfrm>
            <a:off x="609918" y="294200"/>
            <a:ext cx="10978515" cy="5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Why and when to use Virtual base class….</a:t>
            </a:r>
            <a:endParaRPr/>
          </a:p>
        </p:txBody>
      </p:sp>
      <p:sp>
        <p:nvSpPr>
          <p:cNvPr id="195" name="Google Shape;195;p33"/>
          <p:cNvSpPr/>
          <p:nvPr/>
        </p:nvSpPr>
        <p:spPr>
          <a:xfrm>
            <a:off x="4892842" y="1363579"/>
            <a:ext cx="2085474" cy="978568"/>
          </a:xfrm>
          <a:prstGeom prst="rect">
            <a:avLst/>
          </a:prstGeom>
          <a:solidFill>
            <a:schemeClr val="dk1"/>
          </a:solidFill>
          <a:ln cap="flat" cmpd="sng" w="25400">
            <a:solidFill>
              <a:srgbClr val="A87EF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solidFill>
                  <a:srgbClr val="FF0000"/>
                </a:solidFill>
                <a:latin typeface="Inter-Regular"/>
                <a:ea typeface="Inter-Regular"/>
                <a:cs typeface="Inter-Regular"/>
                <a:sym typeface="Inter-Regular"/>
              </a:rPr>
              <a:t>Class A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solidFill>
                  <a:srgbClr val="FF0000"/>
                </a:solidFill>
                <a:latin typeface="Inter-Regular"/>
                <a:ea typeface="Inter-Regular"/>
                <a:cs typeface="Inter-Regular"/>
                <a:sym typeface="Inter-Regular"/>
              </a:rPr>
              <a:t>Display()</a:t>
            </a:r>
            <a:endParaRPr sz="3200">
              <a:solidFill>
                <a:srgbClr val="FF0000"/>
              </a:solidFill>
              <a:latin typeface="Inter-Regular"/>
              <a:ea typeface="Inter-Regular"/>
              <a:cs typeface="Inter-Regular"/>
              <a:sym typeface="Inter-Regular"/>
            </a:endParaRPr>
          </a:p>
        </p:txBody>
      </p:sp>
      <p:cxnSp>
        <p:nvCxnSpPr>
          <p:cNvPr id="196" name="Google Shape;196;p33"/>
          <p:cNvCxnSpPr>
            <a:stCxn id="195" idx="2"/>
          </p:cNvCxnSpPr>
          <p:nvPr/>
        </p:nvCxnSpPr>
        <p:spPr>
          <a:xfrm>
            <a:off x="5935579" y="2342147"/>
            <a:ext cx="1588200" cy="83430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med" w="med" type="stealth"/>
          </a:ln>
        </p:spPr>
      </p:cxnSp>
      <p:cxnSp>
        <p:nvCxnSpPr>
          <p:cNvPr id="197" name="Google Shape;197;p33"/>
          <p:cNvCxnSpPr/>
          <p:nvPr/>
        </p:nvCxnSpPr>
        <p:spPr>
          <a:xfrm flipH="1">
            <a:off x="4700337" y="2342147"/>
            <a:ext cx="1235243" cy="83419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med" w="med" type="stealth"/>
          </a:ln>
        </p:spPr>
      </p:cxnSp>
      <p:sp>
        <p:nvSpPr>
          <p:cNvPr id="198" name="Google Shape;198;p33"/>
          <p:cNvSpPr txBox="1"/>
          <p:nvPr/>
        </p:nvSpPr>
        <p:spPr>
          <a:xfrm rot="-2419053">
            <a:off x="4528171" y="2523269"/>
            <a:ext cx="729342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lt1"/>
                </a:solidFill>
                <a:latin typeface="Inter-Regular"/>
                <a:ea typeface="Inter-Regular"/>
                <a:cs typeface="Inter-Regular"/>
                <a:sym typeface="Inter-Regular"/>
              </a:rPr>
              <a:t>public</a:t>
            </a:r>
            <a:endParaRPr sz="2400">
              <a:solidFill>
                <a:schemeClr val="lt1"/>
              </a:solidFill>
              <a:latin typeface="Inter-Regular"/>
              <a:ea typeface="Inter-Regular"/>
              <a:cs typeface="Inter-Regular"/>
              <a:sym typeface="Inter-Regular"/>
            </a:endParaRPr>
          </a:p>
        </p:txBody>
      </p:sp>
      <p:sp>
        <p:nvSpPr>
          <p:cNvPr id="199" name="Google Shape;199;p33"/>
          <p:cNvSpPr txBox="1"/>
          <p:nvPr/>
        </p:nvSpPr>
        <p:spPr>
          <a:xfrm rot="2611191">
            <a:off x="6735687" y="2516724"/>
            <a:ext cx="729342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lt1"/>
                </a:solidFill>
                <a:latin typeface="Inter-Regular"/>
                <a:ea typeface="Inter-Regular"/>
                <a:cs typeface="Inter-Regular"/>
                <a:sym typeface="Inter-Regular"/>
              </a:rPr>
              <a:t>public</a:t>
            </a:r>
            <a:endParaRPr sz="2400">
              <a:solidFill>
                <a:schemeClr val="lt1"/>
              </a:solidFill>
              <a:latin typeface="Inter-Regular"/>
              <a:ea typeface="Inter-Regular"/>
              <a:cs typeface="Inter-Regular"/>
              <a:sym typeface="Inter-Regular"/>
            </a:endParaRPr>
          </a:p>
        </p:txBody>
      </p:sp>
      <p:sp>
        <p:nvSpPr>
          <p:cNvPr id="200" name="Google Shape;200;p33"/>
          <p:cNvSpPr/>
          <p:nvPr/>
        </p:nvSpPr>
        <p:spPr>
          <a:xfrm>
            <a:off x="6978316" y="3176337"/>
            <a:ext cx="2085474" cy="577516"/>
          </a:xfrm>
          <a:prstGeom prst="rect">
            <a:avLst/>
          </a:prstGeom>
          <a:solidFill>
            <a:schemeClr val="dk1"/>
          </a:solidFill>
          <a:ln cap="flat" cmpd="sng" w="25400">
            <a:solidFill>
              <a:srgbClr val="A87EF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solidFill>
                  <a:srgbClr val="FF0000"/>
                </a:solidFill>
                <a:latin typeface="Inter-Regular"/>
                <a:ea typeface="Inter-Regular"/>
                <a:cs typeface="Inter-Regular"/>
                <a:sym typeface="Inter-Regular"/>
              </a:rPr>
              <a:t>Class C</a:t>
            </a:r>
            <a:endParaRPr/>
          </a:p>
        </p:txBody>
      </p:sp>
      <p:sp>
        <p:nvSpPr>
          <p:cNvPr id="201" name="Google Shape;201;p33"/>
          <p:cNvSpPr/>
          <p:nvPr/>
        </p:nvSpPr>
        <p:spPr>
          <a:xfrm>
            <a:off x="3850105" y="3176337"/>
            <a:ext cx="2085474" cy="577516"/>
          </a:xfrm>
          <a:prstGeom prst="rect">
            <a:avLst/>
          </a:prstGeom>
          <a:solidFill>
            <a:schemeClr val="dk1"/>
          </a:solidFill>
          <a:ln cap="flat" cmpd="sng" w="25400">
            <a:solidFill>
              <a:srgbClr val="A87EF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solidFill>
                  <a:srgbClr val="FF0000"/>
                </a:solidFill>
                <a:latin typeface="Inter-Regular"/>
                <a:ea typeface="Inter-Regular"/>
                <a:cs typeface="Inter-Regular"/>
                <a:sym typeface="Inter-Regular"/>
              </a:rPr>
              <a:t>Class B</a:t>
            </a:r>
            <a:endParaRPr/>
          </a:p>
        </p:txBody>
      </p:sp>
      <p:cxnSp>
        <p:nvCxnSpPr>
          <p:cNvPr id="202" name="Google Shape;202;p33"/>
          <p:cNvCxnSpPr/>
          <p:nvPr/>
        </p:nvCxnSpPr>
        <p:spPr>
          <a:xfrm>
            <a:off x="4832102" y="3753853"/>
            <a:ext cx="771584" cy="850231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med" w="med" type="stealth"/>
          </a:ln>
        </p:spPr>
      </p:cxnSp>
      <p:cxnSp>
        <p:nvCxnSpPr>
          <p:cNvPr id="203" name="Google Shape;203;p33"/>
          <p:cNvCxnSpPr/>
          <p:nvPr/>
        </p:nvCxnSpPr>
        <p:spPr>
          <a:xfrm flipH="1">
            <a:off x="6925580" y="3753853"/>
            <a:ext cx="954548" cy="850231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med" w="med" type="stealth"/>
          </a:ln>
        </p:spPr>
      </p:cxnSp>
      <p:sp>
        <p:nvSpPr>
          <p:cNvPr id="204" name="Google Shape;204;p33"/>
          <p:cNvSpPr/>
          <p:nvPr/>
        </p:nvSpPr>
        <p:spPr>
          <a:xfrm>
            <a:off x="5077018" y="4604084"/>
            <a:ext cx="2085474" cy="978568"/>
          </a:xfrm>
          <a:prstGeom prst="rect">
            <a:avLst/>
          </a:prstGeom>
          <a:solidFill>
            <a:schemeClr val="dk1"/>
          </a:solidFill>
          <a:ln cap="flat" cmpd="sng" w="25400">
            <a:solidFill>
              <a:srgbClr val="A87EF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solidFill>
                  <a:srgbClr val="FF0000"/>
                </a:solidFill>
                <a:latin typeface="Inter-Regular"/>
                <a:ea typeface="Inter-Regular"/>
                <a:cs typeface="Inter-Regular"/>
                <a:sym typeface="Inter-Regular"/>
              </a:rPr>
              <a:t>Class D</a:t>
            </a:r>
            <a:endParaRPr/>
          </a:p>
        </p:txBody>
      </p:sp>
      <p:sp>
        <p:nvSpPr>
          <p:cNvPr id="205" name="Google Shape;205;p33"/>
          <p:cNvSpPr txBox="1"/>
          <p:nvPr/>
        </p:nvSpPr>
        <p:spPr>
          <a:xfrm rot="2832290">
            <a:off x="4538444" y="4081354"/>
            <a:ext cx="729342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lt1"/>
                </a:solidFill>
                <a:latin typeface="Inter-Regular"/>
                <a:ea typeface="Inter-Regular"/>
                <a:cs typeface="Inter-Regular"/>
                <a:sym typeface="Inter-Regular"/>
              </a:rPr>
              <a:t>public</a:t>
            </a:r>
            <a:endParaRPr sz="2400">
              <a:solidFill>
                <a:schemeClr val="lt1"/>
              </a:solidFill>
              <a:latin typeface="Inter-Regular"/>
              <a:ea typeface="Inter-Regular"/>
              <a:cs typeface="Inter-Regular"/>
              <a:sym typeface="Inter-Regular"/>
            </a:endParaRPr>
          </a:p>
        </p:txBody>
      </p:sp>
      <p:sp>
        <p:nvSpPr>
          <p:cNvPr id="206" name="Google Shape;206;p33"/>
          <p:cNvSpPr txBox="1"/>
          <p:nvPr/>
        </p:nvSpPr>
        <p:spPr>
          <a:xfrm rot="-2946681">
            <a:off x="7211037" y="4252427"/>
            <a:ext cx="729342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lt1"/>
                </a:solidFill>
                <a:latin typeface="Inter-Regular"/>
                <a:ea typeface="Inter-Regular"/>
                <a:cs typeface="Inter-Regular"/>
                <a:sym typeface="Inter-Regular"/>
              </a:rPr>
              <a:t>public</a:t>
            </a:r>
            <a:endParaRPr sz="2400">
              <a:solidFill>
                <a:schemeClr val="lt1"/>
              </a:solidFill>
              <a:latin typeface="Inter-Regular"/>
              <a:ea typeface="Inter-Regular"/>
              <a:cs typeface="Inter-Regular"/>
              <a:sym typeface="Inter-Regular"/>
            </a:endParaRPr>
          </a:p>
        </p:txBody>
      </p:sp>
      <p:sp>
        <p:nvSpPr>
          <p:cNvPr id="207" name="Google Shape;207;p33"/>
          <p:cNvSpPr txBox="1"/>
          <p:nvPr/>
        </p:nvSpPr>
        <p:spPr>
          <a:xfrm>
            <a:off x="5478190" y="5824230"/>
            <a:ext cx="947854" cy="5232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800">
                <a:solidFill>
                  <a:srgbClr val="FF0000"/>
                </a:solidFill>
                <a:latin typeface="Inter-Regular"/>
                <a:ea typeface="Inter-Regular"/>
                <a:cs typeface="Inter-Regular"/>
                <a:sym typeface="Inter-Regular"/>
              </a:rPr>
              <a:t>D ob</a:t>
            </a:r>
            <a:r>
              <a:rPr lang="en-US" sz="1800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rPr>
              <a:t>;</a:t>
            </a:r>
            <a:endParaRPr sz="1800">
              <a:solidFill>
                <a:schemeClr val="dk1"/>
              </a:solidFill>
              <a:latin typeface="Inter-Regular"/>
              <a:ea typeface="Inter-Regular"/>
              <a:cs typeface="Inter-Regular"/>
              <a:sym typeface="Inter-Regular"/>
            </a:endParaRPr>
          </a:p>
        </p:txBody>
      </p:sp>
      <p:sp>
        <p:nvSpPr>
          <p:cNvPr id="208" name="Google Shape;208;p33"/>
          <p:cNvSpPr/>
          <p:nvPr/>
        </p:nvSpPr>
        <p:spPr>
          <a:xfrm>
            <a:off x="6925580" y="5896269"/>
            <a:ext cx="1328588" cy="379142"/>
          </a:xfrm>
          <a:prstGeom prst="rect">
            <a:avLst/>
          </a:prstGeom>
          <a:solidFill>
            <a:schemeClr val="dk1"/>
          </a:solidFill>
          <a:ln cap="flat" cmpd="sng" w="25400">
            <a:solidFill>
              <a:schemeClr val="accent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00">
                <a:solidFill>
                  <a:srgbClr val="FF0000"/>
                </a:solidFill>
                <a:latin typeface="Inter-Regular"/>
                <a:ea typeface="Inter-Regular"/>
                <a:cs typeface="Inter-Regular"/>
                <a:sym typeface="Inter-Regular"/>
              </a:rPr>
              <a:t>Ob.Display() </a:t>
            </a:r>
            <a:endParaRPr b="1" sz="1800">
              <a:solidFill>
                <a:srgbClr val="FF0000"/>
              </a:solidFill>
              <a:latin typeface="Inter-Regular"/>
              <a:ea typeface="Inter-Regular"/>
              <a:cs typeface="Inter-Regular"/>
              <a:sym typeface="Inter-Regular"/>
            </a:endParaRPr>
          </a:p>
        </p:txBody>
      </p:sp>
      <p:pic>
        <p:nvPicPr>
          <p:cNvPr id="209" name="Google Shape;209;p3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813976" y="4892842"/>
            <a:ext cx="1371600" cy="1409700"/>
          </a:xfrm>
          <a:prstGeom prst="rect">
            <a:avLst/>
          </a:prstGeom>
          <a:noFill/>
          <a:ln>
            <a:noFill/>
          </a:ln>
        </p:spPr>
      </p:pic>
      <p:sp>
        <p:nvSpPr>
          <p:cNvPr id="210" name="Google Shape;210;p33"/>
          <p:cNvSpPr/>
          <p:nvPr/>
        </p:nvSpPr>
        <p:spPr>
          <a:xfrm rot="10800000">
            <a:off x="3545304" y="1575805"/>
            <a:ext cx="1347536" cy="3852370"/>
          </a:xfrm>
          <a:prstGeom prst="curvedLeftArrow">
            <a:avLst>
              <a:gd fmla="val 25000" name="adj1"/>
              <a:gd fmla="val 50000" name="adj2"/>
              <a:gd fmla="val 25000" name="adj3"/>
            </a:avLst>
          </a:prstGeom>
          <a:solidFill>
            <a:schemeClr val="accent1"/>
          </a:solidFill>
          <a:ln cap="flat" cmpd="sng" w="254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Inter-Regular"/>
              <a:ea typeface="Inter-Regular"/>
              <a:cs typeface="Inter-Regular"/>
              <a:sym typeface="Inter-Regular"/>
            </a:endParaRPr>
          </a:p>
        </p:txBody>
      </p:sp>
      <p:sp>
        <p:nvSpPr>
          <p:cNvPr id="211" name="Google Shape;211;p33"/>
          <p:cNvSpPr/>
          <p:nvPr/>
        </p:nvSpPr>
        <p:spPr>
          <a:xfrm rot="10584083">
            <a:off x="7282599" y="1495628"/>
            <a:ext cx="1526853" cy="3875132"/>
          </a:xfrm>
          <a:prstGeom prst="curvedRightArrow">
            <a:avLst>
              <a:gd fmla="val 25000" name="adj1"/>
              <a:gd fmla="val 50000" name="adj2"/>
              <a:gd fmla="val 25000" name="adj3"/>
            </a:avLst>
          </a:prstGeom>
          <a:solidFill>
            <a:schemeClr val="accent1"/>
          </a:solidFill>
          <a:ln cap="flat" cmpd="sng" w="254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Inter-Regular"/>
              <a:ea typeface="Inter-Regular"/>
              <a:cs typeface="Inter-Regular"/>
              <a:sym typeface="Inter-Regular"/>
            </a:endParaRPr>
          </a:p>
        </p:txBody>
      </p:sp>
      <p:pic>
        <p:nvPicPr>
          <p:cNvPr id="212" name="Google Shape;212;p3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8640709" y="4907676"/>
            <a:ext cx="1544868" cy="1394866"/>
          </a:xfrm>
          <a:prstGeom prst="rect">
            <a:avLst/>
          </a:prstGeom>
          <a:noFill/>
          <a:ln>
            <a:noFill/>
          </a:ln>
        </p:spPr>
      </p:pic>
      <p:sp>
        <p:nvSpPr>
          <p:cNvPr id="213" name="Google Shape;213;p33"/>
          <p:cNvSpPr txBox="1"/>
          <p:nvPr/>
        </p:nvSpPr>
        <p:spPr>
          <a:xfrm>
            <a:off x="144965" y="2687444"/>
            <a:ext cx="3127624" cy="120032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Class B:</a:t>
            </a:r>
            <a:r>
              <a:rPr lang="en-US" sz="2400">
                <a:solidFill>
                  <a:schemeClr val="accent5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virtual </a:t>
            </a:r>
            <a:r>
              <a:rPr lang="en-US" sz="24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public A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{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};</a:t>
            </a:r>
            <a:endParaRPr sz="24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14" name="Google Shape;214;p33"/>
          <p:cNvSpPr txBox="1"/>
          <p:nvPr/>
        </p:nvSpPr>
        <p:spPr>
          <a:xfrm>
            <a:off x="9063790" y="2687444"/>
            <a:ext cx="3127624" cy="120032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Class B:</a:t>
            </a:r>
            <a:r>
              <a:rPr lang="en-US" sz="2400">
                <a:solidFill>
                  <a:schemeClr val="accent5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virtual </a:t>
            </a:r>
            <a:r>
              <a:rPr lang="en-US" sz="24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public A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{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};</a:t>
            </a:r>
            <a:endParaRPr sz="24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15" name="Google Shape;215;p33"/>
          <p:cNvSpPr/>
          <p:nvPr/>
        </p:nvSpPr>
        <p:spPr>
          <a:xfrm>
            <a:off x="337625" y="4346917"/>
            <a:ext cx="3207678" cy="1067941"/>
          </a:xfrm>
          <a:prstGeom prst="roundRect">
            <a:avLst>
              <a:gd fmla="val 16667" name="adj"/>
            </a:avLst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rgbClr val="FF0000"/>
                </a:solidFill>
                <a:latin typeface="Inter-Regular"/>
                <a:ea typeface="Inter-Regular"/>
                <a:cs typeface="Inter-Regular"/>
                <a:sym typeface="Inter-Regular"/>
              </a:rPr>
              <a:t>By adding  Virtual keyword compiler will decide the path automatically</a:t>
            </a:r>
            <a:endParaRPr sz="1200">
              <a:solidFill>
                <a:srgbClr val="FF0000"/>
              </a:solidFill>
              <a:latin typeface="Inter-Regular"/>
              <a:ea typeface="Inter-Regular"/>
              <a:cs typeface="Inter-Regular"/>
              <a:sym typeface="Inter-Regular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0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4"/>
          <p:cNvSpPr txBox="1"/>
          <p:nvPr>
            <p:ph type="title"/>
          </p:nvPr>
        </p:nvSpPr>
        <p:spPr>
          <a:xfrm>
            <a:off x="609918" y="294200"/>
            <a:ext cx="10978515" cy="5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222" name="Google Shape;222;p34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09489" y="884600"/>
            <a:ext cx="11662117" cy="54177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EY light background">
  <a:themeElements>
    <a:clrScheme name="Custom 8">
      <a:dk1>
        <a:srgbClr val="FFFFFF"/>
      </a:dk1>
      <a:lt1>
        <a:srgbClr val="2E2E38"/>
      </a:lt1>
      <a:dk2>
        <a:srgbClr val="FFE600"/>
      </a:dk2>
      <a:lt2>
        <a:srgbClr val="000000"/>
      </a:lt2>
      <a:accent1>
        <a:srgbClr val="2DB757"/>
      </a:accent1>
      <a:accent2>
        <a:srgbClr val="27ACAA"/>
      </a:accent2>
      <a:accent3>
        <a:srgbClr val="188CE5"/>
      </a:accent3>
      <a:accent4>
        <a:srgbClr val="3D108A"/>
      </a:accent4>
      <a:accent5>
        <a:srgbClr val="FF4136"/>
      </a:accent5>
      <a:accent6>
        <a:srgbClr val="FF6D00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